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2" r:id="rId4"/>
    <p:sldMasterId id="2147483813" r:id="rId5"/>
    <p:sldMasterId id="2147483814" r:id="rId6"/>
    <p:sldMasterId id="214748381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y="6858000" cx="12192000"/>
  <p:notesSz cx="6858000" cy="9144000"/>
  <p:embeddedFontLst>
    <p:embeddedFont>
      <p:font typeface="Red Hat Text Medium"/>
      <p:regular r:id="rId53"/>
      <p:bold r:id="rId54"/>
      <p:italic r:id="rId55"/>
      <p:boldItalic r:id="rId56"/>
    </p:embeddedFont>
    <p:embeddedFont>
      <p:font typeface="Proxima Nova"/>
      <p:regular r:id="rId57"/>
      <p:bold r:id="rId58"/>
      <p:italic r:id="rId59"/>
      <p:boldItalic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Overpass Thin"/>
      <p:regular r:id="rId65"/>
      <p:bold r:id="rId66"/>
      <p:italic r:id="rId67"/>
      <p:boldItalic r:id="rId68"/>
    </p:embeddedFont>
    <p:embeddedFont>
      <p:font typeface="Overpass"/>
      <p:regular r:id="rId69"/>
      <p:bold r:id="rId70"/>
      <p:italic r:id="rId71"/>
      <p:boldItalic r:id="rId72"/>
    </p:embeddedFont>
    <p:embeddedFont>
      <p:font typeface="Red Hat Display Medium"/>
      <p:regular r:id="rId73"/>
      <p:bold r:id="rId74"/>
      <p:italic r:id="rId75"/>
      <p:boldItalic r:id="rId76"/>
    </p:embeddedFont>
    <p:embeddedFont>
      <p:font typeface="Overpass Light"/>
      <p:regular r:id="rId77"/>
      <p:bold r:id="rId78"/>
      <p:italic r:id="rId79"/>
      <p:boldItalic r:id="rId80"/>
    </p:embeddedFont>
    <p:embeddedFont>
      <p:font typeface="Red Hat Display"/>
      <p:regular r:id="rId81"/>
      <p:bold r:id="rId82"/>
      <p:italic r:id="rId83"/>
      <p:boldItalic r:id="rId84"/>
    </p:embeddedFont>
    <p:embeddedFont>
      <p:font typeface="Overpass SemiBold"/>
      <p:regular r:id="rId85"/>
      <p:bold r:id="rId86"/>
      <p:italic r:id="rId87"/>
      <p:boldItalic r:id="rId88"/>
    </p:embeddedFont>
    <p:embeddedFont>
      <p:font typeface="Red Hat Text"/>
      <p:regular r:id="rId89"/>
      <p:bold r:id="rId90"/>
      <p:italic r:id="rId91"/>
      <p:boldItalic r:id="rId92"/>
    </p:embeddedFont>
    <p:embeddedFont>
      <p:font typeface="Helvetica Neue Light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RedHatDisplay-boldItalic.fntdata"/><Relationship Id="rId83" Type="http://schemas.openxmlformats.org/officeDocument/2006/relationships/font" Target="fonts/RedHatDisplay-italic.fntdata"/><Relationship Id="rId42" Type="http://schemas.openxmlformats.org/officeDocument/2006/relationships/slide" Target="slides/slide34.xml"/><Relationship Id="rId86" Type="http://schemas.openxmlformats.org/officeDocument/2006/relationships/font" Target="fonts/OverpassSemiBold-bold.fntdata"/><Relationship Id="rId41" Type="http://schemas.openxmlformats.org/officeDocument/2006/relationships/slide" Target="slides/slide33.xml"/><Relationship Id="rId85" Type="http://schemas.openxmlformats.org/officeDocument/2006/relationships/font" Target="fonts/OverpassSemiBold-regular.fntdata"/><Relationship Id="rId44" Type="http://schemas.openxmlformats.org/officeDocument/2006/relationships/slide" Target="slides/slide36.xml"/><Relationship Id="rId88" Type="http://schemas.openxmlformats.org/officeDocument/2006/relationships/font" Target="fonts/OverpassSemiBold-boldItalic.fntdata"/><Relationship Id="rId43" Type="http://schemas.openxmlformats.org/officeDocument/2006/relationships/slide" Target="slides/slide35.xml"/><Relationship Id="rId87" Type="http://schemas.openxmlformats.org/officeDocument/2006/relationships/font" Target="fonts/OverpassSemiBold-italic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RedHatText-regular.fntdata"/><Relationship Id="rId80" Type="http://schemas.openxmlformats.org/officeDocument/2006/relationships/font" Target="fonts/OverpassLight-boldItalic.fntdata"/><Relationship Id="rId82" Type="http://schemas.openxmlformats.org/officeDocument/2006/relationships/font" Target="fonts/RedHatDisplay-bold.fntdata"/><Relationship Id="rId81" Type="http://schemas.openxmlformats.org/officeDocument/2006/relationships/font" Target="fonts/RedHatDispl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RedHatDisplayMedium-regular.fntdata"/><Relationship Id="rId72" Type="http://schemas.openxmlformats.org/officeDocument/2006/relationships/font" Target="fonts/Overpass-boldItalic.fntdata"/><Relationship Id="rId31" Type="http://schemas.openxmlformats.org/officeDocument/2006/relationships/slide" Target="slides/slide23.xml"/><Relationship Id="rId75" Type="http://schemas.openxmlformats.org/officeDocument/2006/relationships/font" Target="fonts/RedHatDisplayMedium-italic.fntdata"/><Relationship Id="rId30" Type="http://schemas.openxmlformats.org/officeDocument/2006/relationships/slide" Target="slides/slide22.xml"/><Relationship Id="rId74" Type="http://schemas.openxmlformats.org/officeDocument/2006/relationships/font" Target="fonts/RedHatDisplayMedium-bold.fntdata"/><Relationship Id="rId33" Type="http://schemas.openxmlformats.org/officeDocument/2006/relationships/slide" Target="slides/slide25.xml"/><Relationship Id="rId77" Type="http://schemas.openxmlformats.org/officeDocument/2006/relationships/font" Target="fonts/OverpassLight-regular.fntdata"/><Relationship Id="rId32" Type="http://schemas.openxmlformats.org/officeDocument/2006/relationships/slide" Target="slides/slide24.xml"/><Relationship Id="rId76" Type="http://schemas.openxmlformats.org/officeDocument/2006/relationships/font" Target="fonts/RedHatDisplayMedium-boldItalic.fntdata"/><Relationship Id="rId35" Type="http://schemas.openxmlformats.org/officeDocument/2006/relationships/slide" Target="slides/slide27.xml"/><Relationship Id="rId79" Type="http://schemas.openxmlformats.org/officeDocument/2006/relationships/font" Target="fonts/OverpassLight-italic.fntdata"/><Relationship Id="rId34" Type="http://schemas.openxmlformats.org/officeDocument/2006/relationships/slide" Target="slides/slide26.xml"/><Relationship Id="rId78" Type="http://schemas.openxmlformats.org/officeDocument/2006/relationships/font" Target="fonts/OverpassLight-bold.fntdata"/><Relationship Id="rId71" Type="http://schemas.openxmlformats.org/officeDocument/2006/relationships/font" Target="fonts/Overpass-italic.fntdata"/><Relationship Id="rId70" Type="http://schemas.openxmlformats.org/officeDocument/2006/relationships/font" Target="fonts/Overpass-bold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2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4.xml"/><Relationship Id="rId66" Type="http://schemas.openxmlformats.org/officeDocument/2006/relationships/font" Target="fonts/OverpassThin-bold.fntdata"/><Relationship Id="rId21" Type="http://schemas.openxmlformats.org/officeDocument/2006/relationships/slide" Target="slides/slide13.xml"/><Relationship Id="rId65" Type="http://schemas.openxmlformats.org/officeDocument/2006/relationships/font" Target="fonts/OverpassThin-regular.fntdata"/><Relationship Id="rId24" Type="http://schemas.openxmlformats.org/officeDocument/2006/relationships/slide" Target="slides/slide16.xml"/><Relationship Id="rId68" Type="http://schemas.openxmlformats.org/officeDocument/2006/relationships/font" Target="fonts/OverpassThin-boldItalic.fntdata"/><Relationship Id="rId23" Type="http://schemas.openxmlformats.org/officeDocument/2006/relationships/slide" Target="slides/slide15.xml"/><Relationship Id="rId67" Type="http://schemas.openxmlformats.org/officeDocument/2006/relationships/font" Target="fonts/OverpassThin-italic.fntdata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Overpass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95" Type="http://schemas.openxmlformats.org/officeDocument/2006/relationships/font" Target="fonts/HelveticaNeueLight-italic.fntdata"/><Relationship Id="rId50" Type="http://schemas.openxmlformats.org/officeDocument/2006/relationships/slide" Target="slides/slide42.xml"/><Relationship Id="rId94" Type="http://schemas.openxmlformats.org/officeDocument/2006/relationships/font" Target="fonts/HelveticaNeueLight-bold.fntdata"/><Relationship Id="rId53" Type="http://schemas.openxmlformats.org/officeDocument/2006/relationships/font" Target="fonts/RedHatTextMedium-regular.fntdata"/><Relationship Id="rId52" Type="http://schemas.openxmlformats.org/officeDocument/2006/relationships/slide" Target="slides/slide44.xml"/><Relationship Id="rId96" Type="http://schemas.openxmlformats.org/officeDocument/2006/relationships/font" Target="fonts/HelveticaNeueLight-boldItalic.fntdata"/><Relationship Id="rId11" Type="http://schemas.openxmlformats.org/officeDocument/2006/relationships/slide" Target="slides/slide3.xml"/><Relationship Id="rId55" Type="http://schemas.openxmlformats.org/officeDocument/2006/relationships/font" Target="fonts/RedHatTextMedium-italic.fntdata"/><Relationship Id="rId10" Type="http://schemas.openxmlformats.org/officeDocument/2006/relationships/slide" Target="slides/slide2.xml"/><Relationship Id="rId54" Type="http://schemas.openxmlformats.org/officeDocument/2006/relationships/font" Target="fonts/RedHatTextMedium-bold.fntdata"/><Relationship Id="rId13" Type="http://schemas.openxmlformats.org/officeDocument/2006/relationships/slide" Target="slides/slide5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4.xml"/><Relationship Id="rId56" Type="http://schemas.openxmlformats.org/officeDocument/2006/relationships/font" Target="fonts/RedHatTextMedium-boldItalic.fntdata"/><Relationship Id="rId91" Type="http://schemas.openxmlformats.org/officeDocument/2006/relationships/font" Target="fonts/RedHatText-italic.fntdata"/><Relationship Id="rId90" Type="http://schemas.openxmlformats.org/officeDocument/2006/relationships/font" Target="fonts/RedHatText-bold.fntdata"/><Relationship Id="rId93" Type="http://schemas.openxmlformats.org/officeDocument/2006/relationships/font" Target="fonts/HelveticaNeueLight-regular.fntdata"/><Relationship Id="rId92" Type="http://schemas.openxmlformats.org/officeDocument/2006/relationships/font" Target="fonts/RedHatText-boldItalic.fntdata"/><Relationship Id="rId15" Type="http://schemas.openxmlformats.org/officeDocument/2006/relationships/slide" Target="slides/slide7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6.xml"/><Relationship Id="rId58" Type="http://schemas.openxmlformats.org/officeDocument/2006/relationships/font" Target="fonts/ProximaNova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ccess.redhat.com/articles/2342861#Int_7_3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b725e62a7f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b725e62a7f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6c1e7e6355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6c1e7e6355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here is a look from a UI perspective at what the developer has to work with in terms of creating a themed login experience.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Also looking at user registration for OTP MFA.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are in the process of introducing further authenticator support for WebAuthN.And also there is a demo of the modernization effort with this current UI</a:t>
            </a:r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6c1e7e6355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6c1e7e6355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Second is AuthZ via OIDC and Outh 2.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 now once Autheticated you can define in the token what a particular user has access to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a fine grained manner based on defined roles, defined groups, attributes, custom policies, etc.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5ee7e022a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5ee7e022a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SAML 2.0, supports both POST &amp; redirect scenarios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6c1e7e635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6c1e7e635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 achieve AuthN KeyCloak/RH-SSO provides full integration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With other existing identity sources such as Active Directory via federation and allows for identity brokering to other OIDC SAML or Kerberos based systems.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It also has built in support via OIDC for integration with existing social login platforms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5ee7e022a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5ee7e022a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5ee7e022a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5ee7e022a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5ee7e022a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5ee7e022a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5ee7e022a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5ee7e022a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Voravit - Ask about flow that applications need to managed</a:t>
            </a:r>
            <a:endParaRPr sz="18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bd1654ec4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bd1654ec4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bd1654ec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" name="Google Shape;1914;gbd1654ec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ba3629be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ba3629be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bd1654ec4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bd1654ec4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5ee7e022aa_0_2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5ee7e022aa_0_2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RH-SSO is an HTTP service that runs on a Java App Server, with its implications: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Secured and tuned similar to others Java appservers: heap, number of threads, database connection pools.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Secured and tuned similar to others HTTP and network services: load balancers (hardware/software), TCP/IP OS settings, TCP/IP network settings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Tested databases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https://access.redhat.com/articles/2342861#Int_7_3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MariaDB &amp; Gallera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MySQL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Oracle MS SQL Server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Postgres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infrastructure needed for RH-SSO will depend on (no 1-size fits all)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Number of users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Used protocols (SAML heavier than OIDC)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Expected logins in delimited amount of time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Network infrastructure and topology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6baa391b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6baa391b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RH-SSO is an HTTP service that runs on a Java App Server, with its implications: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Secured and tuned similar to others Java appservers: heap, number of threads, database connection pools.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Secured and tuned similar to others HTTP and network services: load balancers (hardware/software), TCP/IP OS settings, TCP/IP network settings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infrastructure needed for RH-SSO will depend on (no 1-size fits all)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Number of users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Used protocols (SAML heavier than OIDC)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Expected logins in delimited amount of time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Network infrastructure and topology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b725e62a7f_0_3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b725e62a7f_0_3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bd1654ec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bd1654ec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ba3629be9e_1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" name="Google Shape;1980;gba3629be9e_1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757a87daf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757a87daf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Voravit - ask about RBAC vs CBAC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gbd1654ec4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" name="Google Shape;1998;gbd1654ec4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bd1654ec4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bd1654ec4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ce503868f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ce503868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cae1610324_0_17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cae1610324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Voravit - Open with </a:t>
            </a:r>
            <a:r>
              <a:rPr lang="en"/>
              <a:t>problem 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b725e62a7f_0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b725e62a7f_0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Voravit - ask about secure backend app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ce503868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ce503868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cae161032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cae161032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cae161032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cae161032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cae1610324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cae1610324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cae1610324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cae1610324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b725e62a7f_0_248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b725e62a7f_0_2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b725e62a7f_0_25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b725e62a7f_0_2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b725e62a7f_0_26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b725e62a7f_0_2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b725e62a7f_0_27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b725e62a7f_0_2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could be the actual service rather than an API Gateway performing these tasks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b725e62a7f_0_3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b725e62a7f_0_3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= Authentication / Authorization &amp; Audit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bd1654ec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bd1654ec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b725e62a7f_0_3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b725e62a7f_0_3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ce503868f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ce503868f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b8ee867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b8ee867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ba3629be9e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ba3629be9e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ce503868f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ce503868f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ce503868f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ce503868f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547716335e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547716335e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5ee7e022a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5ee7e022a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5ee7e022a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5ee7e022a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17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9.png"/><Relationship Id="rId3" Type="http://schemas.openxmlformats.org/officeDocument/2006/relationships/image" Target="../media/image12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9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7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0.png"/><Relationship Id="rId3" Type="http://schemas.openxmlformats.org/officeDocument/2006/relationships/image" Target="../media/image118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Relationship Id="rId3" Type="http://schemas.openxmlformats.org/officeDocument/2006/relationships/image" Target="../media/image118.png"/><Relationship Id="rId4" Type="http://schemas.openxmlformats.org/officeDocument/2006/relationships/image" Target="../media/image121.png"/><Relationship Id="rId5" Type="http://schemas.openxmlformats.org/officeDocument/2006/relationships/image" Target="../media/image123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4.png"/><Relationship Id="rId3" Type="http://schemas.openxmlformats.org/officeDocument/2006/relationships/image" Target="../media/image118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Relationship Id="rId3" Type="http://schemas.openxmlformats.org/officeDocument/2006/relationships/image" Target="../media/image118.png"/><Relationship Id="rId4" Type="http://schemas.openxmlformats.org/officeDocument/2006/relationships/image" Target="../media/image128.png"/><Relationship Id="rId5" Type="http://schemas.openxmlformats.org/officeDocument/2006/relationships/image" Target="../media/image134.png"/><Relationship Id="rId6" Type="http://schemas.openxmlformats.org/officeDocument/2006/relationships/image" Target="../media/image130.png"/><Relationship Id="rId7" Type="http://schemas.openxmlformats.org/officeDocument/2006/relationships/image" Target="../media/image138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8.png"/><Relationship Id="rId3" Type="http://schemas.openxmlformats.org/officeDocument/2006/relationships/image" Target="../media/image1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1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0.png"/><Relationship Id="rId3" Type="http://schemas.openxmlformats.org/officeDocument/2006/relationships/image" Target="../media/image118.png"/><Relationship Id="rId4" Type="http://schemas.openxmlformats.org/officeDocument/2006/relationships/image" Target="../media/image136.png"/><Relationship Id="rId5" Type="http://schemas.openxmlformats.org/officeDocument/2006/relationships/image" Target="../media/image141.png"/><Relationship Id="rId6" Type="http://schemas.openxmlformats.org/officeDocument/2006/relationships/image" Target="../media/image133.png"/><Relationship Id="rId7" Type="http://schemas.openxmlformats.org/officeDocument/2006/relationships/image" Target="../media/image132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135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7.png"/><Relationship Id="rId3" Type="http://schemas.openxmlformats.org/officeDocument/2006/relationships/image" Target="../media/image139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7.png"/><Relationship Id="rId3" Type="http://schemas.openxmlformats.org/officeDocument/2006/relationships/image" Target="../media/image139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1.png"/><Relationship Id="rId3" Type="http://schemas.openxmlformats.org/officeDocument/2006/relationships/image" Target="../media/image135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1.png"/><Relationship Id="rId3" Type="http://schemas.openxmlformats.org/officeDocument/2006/relationships/image" Target="../media/image135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1.png"/><Relationship Id="rId3" Type="http://schemas.openxmlformats.org/officeDocument/2006/relationships/image" Target="../media/image135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6.png"/><Relationship Id="rId3" Type="http://schemas.openxmlformats.org/officeDocument/2006/relationships/image" Target="../media/image135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5.png"/><Relationship Id="rId3" Type="http://schemas.openxmlformats.org/officeDocument/2006/relationships/image" Target="../media/image139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42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43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43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43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9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4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0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Relationship Id="rId7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3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3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3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3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3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5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5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6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Relationship Id="rId3" Type="http://schemas.openxmlformats.org/officeDocument/2006/relationships/image" Target="../media/image7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Relationship Id="rId3" Type="http://schemas.openxmlformats.org/officeDocument/2006/relationships/image" Target="../media/image61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7.png"/><Relationship Id="rId7" Type="http://schemas.openxmlformats.org/officeDocument/2006/relationships/image" Target="../media/image7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1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1.png"/><Relationship Id="rId3" Type="http://schemas.openxmlformats.org/officeDocument/2006/relationships/image" Target="../media/image9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1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4.png"/><Relationship Id="rId6" Type="http://schemas.openxmlformats.org/officeDocument/2006/relationships/image" Target="../media/image93.png"/><Relationship Id="rId7" Type="http://schemas.openxmlformats.org/officeDocument/2006/relationships/image" Target="../media/image9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5.png"/><Relationship Id="rId3" Type="http://schemas.openxmlformats.org/officeDocument/2006/relationships/image" Target="../media/image9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5.png"/><Relationship Id="rId3" Type="http://schemas.openxmlformats.org/officeDocument/2006/relationships/image" Target="../media/image91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102.png"/><Relationship Id="rId7" Type="http://schemas.openxmlformats.org/officeDocument/2006/relationships/image" Target="../media/image10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Relationship Id="rId3" Type="http://schemas.openxmlformats.org/officeDocument/2006/relationships/image" Target="../media/image9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0.png"/><Relationship Id="rId3" Type="http://schemas.openxmlformats.org/officeDocument/2006/relationships/image" Target="../media/image91.png"/><Relationship Id="rId4" Type="http://schemas.openxmlformats.org/officeDocument/2006/relationships/image" Target="../media/image110.png"/><Relationship Id="rId5" Type="http://schemas.openxmlformats.org/officeDocument/2006/relationships/image" Target="../media/image105.png"/><Relationship Id="rId6" Type="http://schemas.openxmlformats.org/officeDocument/2006/relationships/image" Target="../media/image99.png"/><Relationship Id="rId7" Type="http://schemas.openxmlformats.org/officeDocument/2006/relationships/image" Target="../media/image10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Relationship Id="rId3" Type="http://schemas.openxmlformats.org/officeDocument/2006/relationships/image" Target="../media/image103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Relationship Id="rId3" Type="http://schemas.openxmlformats.org/officeDocument/2006/relationships/image" Target="../media/image10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0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3.png"/><Relationship Id="rId3" Type="http://schemas.openxmlformats.org/officeDocument/2006/relationships/image" Target="../media/image10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3.png"/><Relationship Id="rId3" Type="http://schemas.openxmlformats.org/officeDocument/2006/relationships/image" Target="../media/image10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ed Hat Display"/>
              <a:buNone/>
              <a:defRPr sz="2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"/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Text"/>
              <a:buNone/>
              <a:defRPr sz="12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1pPr>
            <a:lvl2pPr lvl="1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2pPr>
            <a:lvl3pPr lvl="2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3pPr>
            <a:lvl4pPr lvl="3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4pPr>
            <a:lvl5pPr lvl="4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5pPr>
            <a:lvl6pPr lvl="5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6pPr>
            <a:lvl7pPr lvl="6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7pPr>
            <a:lvl8pPr lvl="7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8pPr>
            <a:lvl9pPr lvl="8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111" name="Google Shape;111;p1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1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114" name="Google Shape;114;p1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16" name="Google Shape;116;p11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">
  <p:cSld name="CUSTOM_4_1">
    <p:bg>
      <p:bgPr>
        <a:solidFill>
          <a:srgbClr val="141414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3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860" name="Google Shape;860;p10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10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862" name="Google Shape;862;p103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10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4" name="Google Shape;864;p103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65" name="Google Shape;865;p103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866" name="Google Shape;866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2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4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69" name="Google Shape;869;p10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104"/>
          <p:cNvCxnSpPr/>
          <p:nvPr/>
        </p:nvCxnSpPr>
        <p:spPr>
          <a:xfrm rot="10800000">
            <a:off x="447767" y="6401700"/>
            <a:ext cx="0" cy="456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10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2" name="Google Shape;872;p104"/>
          <p:cNvSpPr txBox="1"/>
          <p:nvPr/>
        </p:nvSpPr>
        <p:spPr>
          <a:xfrm>
            <a:off x="10068030" y="269836"/>
            <a:ext cx="1618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8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INTERNAL USE</a:t>
            </a:r>
            <a:endParaRPr sz="8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73" name="Google Shape;873;p10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04"/>
          <p:cNvSpPr txBox="1"/>
          <p:nvPr>
            <p:ph idx="1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875" name="Google Shape;875;p104"/>
          <p:cNvSpPr txBox="1"/>
          <p:nvPr/>
        </p:nvSpPr>
        <p:spPr>
          <a:xfrm>
            <a:off x="634300" y="340636"/>
            <a:ext cx="29445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RH-SSO Technical Deep Dive</a:t>
            </a:r>
            <a:endParaRPr b="1" sz="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">
  <p:cSld name="CUSTOM_1_2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5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878" name="Google Shape;878;p105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"/>
              <a:buNone/>
              <a:defRPr b="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879" name="Google Shape;879;p105"/>
          <p:cNvSpPr txBox="1"/>
          <p:nvPr>
            <p:ph idx="2" type="subTitle"/>
          </p:nvPr>
        </p:nvSpPr>
        <p:spPr>
          <a:xfrm>
            <a:off x="1102200" y="1239700"/>
            <a:ext cx="9987600" cy="8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880" name="Google Shape;880;p105"/>
          <p:cNvSpPr txBox="1"/>
          <p:nvPr/>
        </p:nvSpPr>
        <p:spPr>
          <a:xfrm>
            <a:off x="-101600" y="6400800"/>
            <a:ext cx="711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" lIns="121900" spcFirstLastPara="1" rIns="1219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500"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5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">
  <p:cSld name="CUSTOM_4_3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6"/>
          <p:cNvSpPr txBox="1"/>
          <p:nvPr>
            <p:ph type="title"/>
          </p:nvPr>
        </p:nvSpPr>
        <p:spPr>
          <a:xfrm>
            <a:off x="1752600" y="9460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83" name="Google Shape;883;p10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4" name="Google Shape;884;p106"/>
          <p:cNvSpPr txBox="1"/>
          <p:nvPr>
            <p:ph idx="1" type="subTitle"/>
          </p:nvPr>
        </p:nvSpPr>
        <p:spPr>
          <a:xfrm>
            <a:off x="447775" y="55441"/>
            <a:ext cx="51492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885" name="Google Shape;885;p106"/>
          <p:cNvCxnSpPr/>
          <p:nvPr/>
        </p:nvCxnSpPr>
        <p:spPr>
          <a:xfrm rot="10800000">
            <a:off x="447767" y="6401700"/>
            <a:ext cx="0" cy="456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10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7" name="Google Shape;887;p10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06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889" name="Google Shape;889;p106"/>
          <p:cNvSpPr txBox="1"/>
          <p:nvPr>
            <p:ph idx="3" type="body"/>
          </p:nvPr>
        </p:nvSpPr>
        <p:spPr>
          <a:xfrm>
            <a:off x="471975" y="1674425"/>
            <a:ext cx="11215200" cy="439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 rtl="0">
              <a:spcBef>
                <a:spcPts val="2100"/>
              </a:spcBef>
              <a:spcAft>
                <a:spcPts val="0"/>
              </a:spcAft>
              <a:buSzPts val="1900"/>
              <a:buFont typeface="Proxima Nova"/>
              <a:buChar char="○"/>
              <a:defRPr sz="1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23850" lvl="2" marL="1371600" rtl="0">
              <a:spcBef>
                <a:spcPts val="2100"/>
              </a:spcBef>
              <a:spcAft>
                <a:spcPts val="0"/>
              </a:spcAft>
              <a:buSzPts val="1500"/>
              <a:buFont typeface="Proxima Nova"/>
              <a:buChar char="■"/>
              <a:defRPr sz="15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rtl="0">
              <a:spcBef>
                <a:spcPts val="21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spcBef>
                <a:spcPts val="2100"/>
              </a:spcBef>
              <a:spcAft>
                <a:spcPts val="0"/>
              </a:spcAft>
              <a:buSzPts val="1100"/>
              <a:buFont typeface="Proxima Nova"/>
              <a:buChar char="○"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spcBef>
                <a:spcPts val="2100"/>
              </a:spcBef>
              <a:spcAft>
                <a:spcPts val="0"/>
              </a:spcAft>
              <a:buSzPts val="1100"/>
              <a:buFont typeface="Proxima Nova"/>
              <a:buChar char="■"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210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79400" lvl="7" marL="3657600" rtl="0">
              <a:spcBef>
                <a:spcPts val="2100"/>
              </a:spcBef>
              <a:spcAft>
                <a:spcPts val="0"/>
              </a:spcAft>
              <a:buSzPts val="800"/>
              <a:buFont typeface="Proxima Nova"/>
              <a:buChar char="○"/>
              <a:defRPr sz="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73050" lvl="8" marL="4114800" rtl="0">
              <a:spcBef>
                <a:spcPts val="2100"/>
              </a:spcBef>
              <a:spcAft>
                <a:spcPts val="2100"/>
              </a:spcAft>
              <a:buSzPts val="700"/>
              <a:buFont typeface="Proxima Nova"/>
              <a:buChar char="■"/>
              <a:defRPr sz="7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Proxima Nova"/>
              <a:buNone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3" name="Google Shape;893;p10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94" name="Google Shape;894;p1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5" name="Google Shape;89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33" y="6352800"/>
            <a:ext cx="1656032" cy="3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08"/>
          <p:cNvSpPr txBox="1"/>
          <p:nvPr>
            <p:ph type="title"/>
          </p:nvPr>
        </p:nvSpPr>
        <p:spPr>
          <a:xfrm>
            <a:off x="415600" y="0"/>
            <a:ext cx="11360700" cy="127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Proxima Nova"/>
              <a:buNone/>
              <a:defRPr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9" name="Google Shape;899;p108"/>
          <p:cNvSpPr txBox="1"/>
          <p:nvPr>
            <p:ph idx="1" type="body"/>
          </p:nvPr>
        </p:nvSpPr>
        <p:spPr>
          <a:xfrm>
            <a:off x="415600" y="14542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0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2" name="Google Shape;902;p10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1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5" name="Google Shape;905;p11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06" name="Google Shape;906;p1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9" name="Google Shape;909;p1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9" name="Google Shape;119;p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2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1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13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14" name="Google Shape;914;p113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15" name="Google Shape;915;p1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4"/>
          <p:cNvSpPr txBox="1"/>
          <p:nvPr>
            <p:ph type="title"/>
          </p:nvPr>
        </p:nvSpPr>
        <p:spPr>
          <a:xfrm>
            <a:off x="892969" y="312539"/>
            <a:ext cx="10406100" cy="15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675" lIns="43675" spcFirstLastPara="1" rIns="43675" wrap="square" tIns="436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Helvetica Neue Light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Helvetica Neue Light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Helvetica Neue Light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Helvetica Neue Light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Helvetica Neue Light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Helvetica Neue Light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Helvetica Neue Light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Helvetica Neue Light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Helvetica Neue Light"/>
              <a:buNone/>
              <a:defRPr b="0" i="0" sz="6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18" name="Google Shape;918;p114"/>
          <p:cNvSpPr txBox="1"/>
          <p:nvPr>
            <p:ph idx="1" type="body"/>
          </p:nvPr>
        </p:nvSpPr>
        <p:spPr>
          <a:xfrm>
            <a:off x="892969" y="1830586"/>
            <a:ext cx="10406100" cy="44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675" lIns="43675" spcFirstLastPara="1" rIns="43675" wrap="square" tIns="43675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b="0" i="0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b="0" i="0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b="0" i="0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b="0" i="0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b="0" i="0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74650" lvl="5" marL="274320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b="0" i="0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74650" lvl="6" marL="320040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b="0" i="0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74650" lvl="7" marL="365760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b="0" i="0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74650" lvl="8" marL="4114800" marR="0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 Light"/>
              <a:buChar char="•"/>
              <a:defRPr b="0" i="0" sz="3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19" name="Google Shape;919;p114"/>
          <p:cNvSpPr txBox="1"/>
          <p:nvPr>
            <p:ph idx="12" type="sldNum"/>
          </p:nvPr>
        </p:nvSpPr>
        <p:spPr>
          <a:xfrm>
            <a:off x="5917311" y="6505277"/>
            <a:ext cx="3453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3675" lIns="43675" spcFirstLastPara="1" rIns="43675" wrap="square" tIns="436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15"/>
          <p:cNvSpPr txBox="1"/>
          <p:nvPr>
            <p:ph idx="12" type="sldNum"/>
          </p:nvPr>
        </p:nvSpPr>
        <p:spPr>
          <a:xfrm>
            <a:off x="5917311" y="6505277"/>
            <a:ext cx="3453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3675" lIns="43675" spcFirstLastPara="1" rIns="43675" wrap="square" tIns="436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b="0" i="0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_3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6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24" name="Google Shape;924;p116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25" name="Google Shape;925;p116"/>
          <p:cNvSpPr txBox="1"/>
          <p:nvPr/>
        </p:nvSpPr>
        <p:spPr>
          <a:xfrm>
            <a:off x="5119000" y="6444600"/>
            <a:ext cx="19539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CONFIDENTIAL</a:t>
            </a:r>
            <a:endParaRPr sz="1600"/>
          </a:p>
        </p:txBody>
      </p:sp>
      <p:pic>
        <p:nvPicPr>
          <p:cNvPr id="926" name="Google Shape;926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6167" y="6421267"/>
            <a:ext cx="1260233" cy="2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">
  <p:cSld name="CUSTOM_4_4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7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929" name="Google Shape;929;p11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0" name="Google Shape;930;p117"/>
          <p:cNvCxnSpPr/>
          <p:nvPr/>
        </p:nvCxnSpPr>
        <p:spPr>
          <a:xfrm rot="10800000">
            <a:off x="447767" y="6401700"/>
            <a:ext cx="0" cy="456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1" name="Google Shape;931;p11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2" name="Google Shape;932;p117"/>
          <p:cNvSpPr txBox="1"/>
          <p:nvPr/>
        </p:nvSpPr>
        <p:spPr>
          <a:xfrm>
            <a:off x="10068030" y="269836"/>
            <a:ext cx="1618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8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INTERNAL USE</a:t>
            </a:r>
            <a:endParaRPr sz="8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933" name="Google Shape;933;p11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17"/>
          <p:cNvSpPr txBox="1"/>
          <p:nvPr>
            <p:ph idx="1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935" name="Google Shape;935;p117"/>
          <p:cNvSpPr txBox="1"/>
          <p:nvPr/>
        </p:nvSpPr>
        <p:spPr>
          <a:xfrm>
            <a:off x="634300" y="340636"/>
            <a:ext cx="29445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RH-SSO Technical Deep Dive</a:t>
            </a:r>
            <a:endParaRPr b="1" sz="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9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119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Display"/>
              <a:buNone/>
              <a:defRPr sz="2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4" name="Google Shape;944;p119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5" name="Google Shape;945;p119"/>
          <p:cNvSpPr txBox="1"/>
          <p:nvPr>
            <p:ph idx="2" type="subTitle"/>
          </p:nvPr>
        </p:nvSpPr>
        <p:spPr>
          <a:xfrm>
            <a:off x="2083725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46" name="Google Shape;946;p119"/>
          <p:cNvSpPr txBox="1"/>
          <p:nvPr>
            <p:ph idx="3" type="subTitle"/>
          </p:nvPr>
        </p:nvSpPr>
        <p:spPr>
          <a:xfrm>
            <a:off x="4471850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947" name="Google Shape;94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Google Shape;948;p11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9" name="Google Shape;949;p11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20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20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3" name="Google Shape;953;p120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54" name="Google Shape;95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004" y="33835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004" y="26917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0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6004" y="4075459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20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60" name="Google Shape;960;p120"/>
          <p:cNvSpPr txBox="1"/>
          <p:nvPr/>
        </p:nvSpPr>
        <p:spPr>
          <a:xfrm>
            <a:off x="7960472" y="26916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61" name="Google Shape;961;p120"/>
          <p:cNvSpPr txBox="1"/>
          <p:nvPr/>
        </p:nvSpPr>
        <p:spPr>
          <a:xfrm>
            <a:off x="7960472" y="33835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62" name="Google Shape;962;p120"/>
          <p:cNvSpPr txBox="1"/>
          <p:nvPr/>
        </p:nvSpPr>
        <p:spPr>
          <a:xfrm>
            <a:off x="7960472" y="40753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963" name="Google Shape;963;p120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12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12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21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21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Display"/>
              <a:buNone/>
              <a:defRPr sz="2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9" name="Google Shape;969;p121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0" name="Google Shape;970;p121"/>
          <p:cNvSpPr txBox="1"/>
          <p:nvPr>
            <p:ph idx="2" type="subTitle"/>
          </p:nvPr>
        </p:nvSpPr>
        <p:spPr>
          <a:xfrm>
            <a:off x="2083725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71" name="Google Shape;971;p121"/>
          <p:cNvSpPr txBox="1"/>
          <p:nvPr>
            <p:ph idx="3" type="subTitle"/>
          </p:nvPr>
        </p:nvSpPr>
        <p:spPr>
          <a:xfrm>
            <a:off x="4471850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972" name="Google Shape;97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3" name="Google Shape;973;p12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4" name="Google Shape;974;p12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2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2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978" name="Google Shape;978;p122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79" name="Google Shape;97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22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81" name="Google Shape;981;p122"/>
          <p:cNvSpPr txBox="1"/>
          <p:nvPr/>
        </p:nvSpPr>
        <p:spPr>
          <a:xfrm>
            <a:off x="7960472" y="26916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82" name="Google Shape;982;p122"/>
          <p:cNvSpPr txBox="1"/>
          <p:nvPr/>
        </p:nvSpPr>
        <p:spPr>
          <a:xfrm>
            <a:off x="7960472" y="33835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83" name="Google Shape;983;p122"/>
          <p:cNvSpPr txBox="1"/>
          <p:nvPr/>
        </p:nvSpPr>
        <p:spPr>
          <a:xfrm>
            <a:off x="7960472" y="40753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984" name="Google Shape;984;p122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12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6" name="Google Shape;986;p12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7" name="Google Shape;987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004" y="33835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004" y="26917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0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6004" y="4075459"/>
            <a:ext cx="455950" cy="4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23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3" name="Google Shape;99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4" name="Google Shape;994;p12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123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6" name="Google Shape;996;p123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997" name="Google Shape;997;p123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 Medium"/>
              <a:buNone/>
              <a:defRPr sz="14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8" name="Google Shape;998;p123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99" name="Google Shape;999;p12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7" name="Google Shape;127;p1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4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3" name="Google Shape;1003;p12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4" name="Google Shape;1004;p124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005" name="Google Shape;1005;p124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06" name="Google Shape;1006;p124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7" name="Google Shape;1007;p124"/>
          <p:cNvSpPr txBox="1"/>
          <p:nvPr/>
        </p:nvSpPr>
        <p:spPr>
          <a:xfrm>
            <a:off x="5903450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08" name="Google Shape;1008;p124"/>
          <p:cNvSpPr txBox="1"/>
          <p:nvPr/>
        </p:nvSpPr>
        <p:spPr>
          <a:xfrm>
            <a:off x="5903450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09" name="Google Shape;1009;p124"/>
          <p:cNvSpPr txBox="1"/>
          <p:nvPr/>
        </p:nvSpPr>
        <p:spPr>
          <a:xfrm>
            <a:off x="8815525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010" name="Google Shape;1010;p124"/>
          <p:cNvSpPr txBox="1"/>
          <p:nvPr/>
        </p:nvSpPr>
        <p:spPr>
          <a:xfrm>
            <a:off x="8815525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011" name="Google Shape;1011;p124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8586459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124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8586459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124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5660534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124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5660534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2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25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018" name="Google Shape;1018;p12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12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12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21" name="Google Shape;1021;p125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1022" name="Google Shape;1022;p12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2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26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026" name="Google Shape;1026;p12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12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12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29" name="Google Shape;1029;p126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030" name="Google Shape;1030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2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Google Shape;1033;p12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2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12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036" name="Google Shape;103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2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8" name="Google Shape;1038;p127"/>
          <p:cNvSpPr txBox="1"/>
          <p:nvPr>
            <p:ph idx="2" type="subTitle"/>
          </p:nvPr>
        </p:nvSpPr>
        <p:spPr>
          <a:xfrm>
            <a:off x="9251450" y="2239588"/>
            <a:ext cx="2124300" cy="3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9" name="Google Shape;1039;p127"/>
          <p:cNvSpPr txBox="1"/>
          <p:nvPr>
            <p:ph idx="3" type="subTitle"/>
          </p:nvPr>
        </p:nvSpPr>
        <p:spPr>
          <a:xfrm>
            <a:off x="9251450" y="1687025"/>
            <a:ext cx="2124300" cy="35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Medium"/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28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042" name="Google Shape;1042;p12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12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4" name="Google Shape;1044;p12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45" name="Google Shape;1045;p128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046" name="Google Shape;1046;p12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128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8" name="Google Shape;1048;p12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B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29"/>
          <p:cNvSpPr txBox="1"/>
          <p:nvPr>
            <p:ph idx="1" type="subTitle"/>
          </p:nvPr>
        </p:nvSpPr>
        <p:spPr>
          <a:xfrm>
            <a:off x="9251450" y="2239588"/>
            <a:ext cx="2124300" cy="3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1" name="Google Shape;1051;p129"/>
          <p:cNvSpPr txBox="1"/>
          <p:nvPr>
            <p:ph idx="2" type="subTitle"/>
          </p:nvPr>
        </p:nvSpPr>
        <p:spPr>
          <a:xfrm>
            <a:off x="9251450" y="1687025"/>
            <a:ext cx="2124300" cy="35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 Medium"/>
              <a:buNone/>
              <a:defRPr sz="14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5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1052" name="Google Shape;1052;p12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12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129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055" name="Google Shape;1055;p129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2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30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059" name="Google Shape;1059;p13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0" name="Google Shape;1060;p130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061" name="Google Shape;1061;p13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2" name="Google Shape;1062;p130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3" name="Google Shape;1063;p13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1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66" name="Google Shape;1066;p13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7" name="Google Shape;1067;p13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8" name="Google Shape;1068;p131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13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0" name="Google Shape;1070;p13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71" name="Google Shape;1071;p13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32"/>
          <p:cNvSpPr txBox="1"/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074" name="Google Shape;1074;p13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5" name="Google Shape;1075;p132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076" name="Google Shape;1076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3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3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080" name="Google Shape;1080;p13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3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2" name="Google Shape;1082;p13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3" name="Google Shape;1083;p13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33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5" name="Google Shape;1085;p133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086" name="Google Shape;1086;p133"/>
          <p:cNvSpPr txBox="1"/>
          <p:nvPr>
            <p:ph idx="3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/>
          <p:nvPr>
            <p:ph type="title"/>
          </p:nvPr>
        </p:nvSpPr>
        <p:spPr>
          <a:xfrm>
            <a:off x="1752600" y="9460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33" name="Google Shape;133;p1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 Medium"/>
              <a:buNone/>
              <a:defRPr sz="9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35" name="Google Shape;135;p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4D4D4F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3" type="body"/>
          </p:nvPr>
        </p:nvSpPr>
        <p:spPr>
          <a:xfrm>
            <a:off x="471975" y="1674425"/>
            <a:ext cx="11215200" cy="43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●"/>
              <a:defRPr sz="2400"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42900" lvl="1" marL="914400">
              <a:spcBef>
                <a:spcPts val="2100"/>
              </a:spcBef>
              <a:spcAft>
                <a:spcPts val="0"/>
              </a:spcAft>
              <a:buSzPts val="1800"/>
              <a:buFont typeface="Red Hat Text"/>
              <a:buChar char="○"/>
              <a:defRPr sz="1800"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Font typeface="Red Hat Text"/>
              <a:buChar char="■"/>
              <a:defRPr sz="1400"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04800" lvl="3" marL="1828800">
              <a:spcBef>
                <a:spcPts val="2100"/>
              </a:spcBef>
              <a:spcAft>
                <a:spcPts val="0"/>
              </a:spcAft>
              <a:buSzPts val="1200"/>
              <a:buFont typeface="Red Hat Text"/>
              <a:buChar char="●"/>
              <a:defRPr sz="1200"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298450" lvl="4" marL="2286000">
              <a:spcBef>
                <a:spcPts val="2100"/>
              </a:spcBef>
              <a:spcAft>
                <a:spcPts val="0"/>
              </a:spcAft>
              <a:buSzPts val="1100"/>
              <a:buFont typeface="Red Hat Text"/>
              <a:buChar char="○"/>
              <a:defRPr sz="1100"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292100" lvl="5" marL="2743200">
              <a:spcBef>
                <a:spcPts val="2100"/>
              </a:spcBef>
              <a:spcAft>
                <a:spcPts val="0"/>
              </a:spcAft>
              <a:buSzPts val="1000"/>
              <a:buFont typeface="Red Hat Text"/>
              <a:buChar char="■"/>
              <a:defRPr sz="1000"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285750" lvl="6" marL="3200400">
              <a:spcBef>
                <a:spcPts val="2100"/>
              </a:spcBef>
              <a:spcAft>
                <a:spcPts val="0"/>
              </a:spcAft>
              <a:buSzPts val="900"/>
              <a:buFont typeface="Red Hat Text"/>
              <a:buChar char="●"/>
              <a:defRPr sz="900"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279400" lvl="7" marL="3657600">
              <a:spcBef>
                <a:spcPts val="2100"/>
              </a:spcBef>
              <a:spcAft>
                <a:spcPts val="0"/>
              </a:spcAft>
              <a:buSzPts val="800"/>
              <a:buFont typeface="Red Hat Text"/>
              <a:buChar char="○"/>
              <a:defRPr sz="800"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273050" lvl="8" marL="4114800">
              <a:spcBef>
                <a:spcPts val="2100"/>
              </a:spcBef>
              <a:spcAft>
                <a:spcPts val="2100"/>
              </a:spcAft>
              <a:buSzPts val="700"/>
              <a:buFont typeface="Red Hat Text"/>
              <a:buChar char="■"/>
              <a:defRPr sz="7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3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089" name="Google Shape;1089;p13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0" name="Google Shape;1090;p13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1" name="Google Shape;1091;p13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2" name="Google Shape;1092;p13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34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4" name="Google Shape;1094;p134"/>
          <p:cNvSpPr/>
          <p:nvPr/>
        </p:nvSpPr>
        <p:spPr>
          <a:xfrm>
            <a:off x="3901500" y="2473638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34"/>
          <p:cNvSpPr/>
          <p:nvPr/>
        </p:nvSpPr>
        <p:spPr>
          <a:xfrm>
            <a:off x="780300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34"/>
          <p:cNvSpPr/>
          <p:nvPr/>
        </p:nvSpPr>
        <p:spPr>
          <a:xfrm>
            <a:off x="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34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34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34"/>
          <p:cNvSpPr txBox="1"/>
          <p:nvPr>
            <p:ph idx="3" type="subTitle"/>
          </p:nvPr>
        </p:nvSpPr>
        <p:spPr>
          <a:xfrm>
            <a:off x="39015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100" name="Google Shape;1100;p134"/>
          <p:cNvSpPr txBox="1"/>
          <p:nvPr>
            <p:ph idx="4" type="subTitle"/>
          </p:nvPr>
        </p:nvSpPr>
        <p:spPr>
          <a:xfrm>
            <a:off x="0" y="2473650"/>
            <a:ext cx="4389000" cy="2702400"/>
          </a:xfrm>
          <a:prstGeom prst="rect">
            <a:avLst/>
          </a:prstGeom>
        </p:spPr>
        <p:txBody>
          <a:bodyPr anchorCtr="0" anchor="ctr" bIns="0" lIns="868675" spcFirstLastPara="1" rIns="7315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101" name="Google Shape;1101;p134"/>
          <p:cNvSpPr txBox="1"/>
          <p:nvPr>
            <p:ph idx="5" type="subTitle"/>
          </p:nvPr>
        </p:nvSpPr>
        <p:spPr>
          <a:xfrm>
            <a:off x="78030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102" name="Google Shape;1102;p134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103" name="Google Shape;1103;p134"/>
          <p:cNvSpPr txBox="1"/>
          <p:nvPr>
            <p:ph idx="6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5" name="Google Shape;1105;p13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6" name="Google Shape;1106;p13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7" name="Google Shape;1107;p13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8" name="Google Shape;1108;p13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35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0" name="Google Shape;1110;p135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35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35"/>
          <p:cNvSpPr/>
          <p:nvPr/>
        </p:nvSpPr>
        <p:spPr>
          <a:xfrm>
            <a:off x="586380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35"/>
          <p:cNvSpPr/>
          <p:nvPr/>
        </p:nvSpPr>
        <p:spPr>
          <a:xfrm>
            <a:off x="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35"/>
          <p:cNvSpPr txBox="1"/>
          <p:nvPr>
            <p:ph idx="2" type="subTitle"/>
          </p:nvPr>
        </p:nvSpPr>
        <p:spPr>
          <a:xfrm>
            <a:off x="0" y="2473650"/>
            <a:ext cx="6328200" cy="2702400"/>
          </a:xfrm>
          <a:prstGeom prst="rect">
            <a:avLst/>
          </a:prstGeom>
        </p:spPr>
        <p:txBody>
          <a:bodyPr anchorCtr="0" anchor="ctr" bIns="0" lIns="868675" spcFirstLastPara="1" rIns="9144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115" name="Google Shape;1115;p135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16" name="Google Shape;1116;p135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117" name="Google Shape;1117;p135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18" name="Google Shape;1118;p135"/>
          <p:cNvSpPr txBox="1"/>
          <p:nvPr>
            <p:ph idx="5" type="subTitle"/>
          </p:nvPr>
        </p:nvSpPr>
        <p:spPr>
          <a:xfrm>
            <a:off x="6633000" y="2473650"/>
            <a:ext cx="6328200" cy="2702400"/>
          </a:xfrm>
          <a:prstGeom prst="rect">
            <a:avLst/>
          </a:prstGeom>
        </p:spPr>
        <p:txBody>
          <a:bodyPr anchorCtr="0" anchor="ctr" bIns="0" lIns="868675" spcFirstLastPara="1" rIns="9144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0" name="Google Shape;1120;p13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13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2" name="Google Shape;1122;p13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3" name="Google Shape;1123;p13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36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125" name="Google Shape;112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525" y="2296425"/>
            <a:ext cx="8704948" cy="32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36"/>
          <p:cNvSpPr txBox="1"/>
          <p:nvPr>
            <p:ph idx="2" type="subTitle"/>
          </p:nvPr>
        </p:nvSpPr>
        <p:spPr>
          <a:xfrm>
            <a:off x="2262374" y="2965028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127" name="Google Shape;1127;p136"/>
          <p:cNvSpPr txBox="1"/>
          <p:nvPr>
            <p:ph idx="3" type="subTitle"/>
          </p:nvPr>
        </p:nvSpPr>
        <p:spPr>
          <a:xfrm>
            <a:off x="5005265" y="2965023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128" name="Google Shape;1128;p136"/>
          <p:cNvSpPr txBox="1"/>
          <p:nvPr>
            <p:ph idx="4" type="subTitle"/>
          </p:nvPr>
        </p:nvSpPr>
        <p:spPr>
          <a:xfrm>
            <a:off x="7748157" y="2965023"/>
            <a:ext cx="2181600" cy="19101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129" name="Google Shape;1129;p136"/>
          <p:cNvSpPr txBox="1"/>
          <p:nvPr>
            <p:ph idx="5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30" name="Google Shape;1130;p136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131" name="Google Shape;1131;p136"/>
          <p:cNvSpPr txBox="1"/>
          <p:nvPr>
            <p:ph idx="6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3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134" name="Google Shape;1134;p13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13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6" name="Google Shape;1136;p13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7" name="Google Shape;1137;p1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37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3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41" name="Google Shape;1141;p138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142" name="Google Shape;1142;p13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13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13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5" name="Google Shape;1145;p13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38"/>
          <p:cNvSpPr txBox="1"/>
          <p:nvPr>
            <p:ph idx="2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47" name="Google Shape;1147;p138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8" name="Google Shape;1148;p138"/>
          <p:cNvSpPr txBox="1"/>
          <p:nvPr>
            <p:ph idx="4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0" name="Google Shape;1150;p13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13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2" name="Google Shape;1152;p13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3" name="Google Shape;1153;p13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39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5" name="Google Shape;1155;p139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56" name="Google Shape;1156;p139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157" name="Google Shape;1157;p139"/>
          <p:cNvSpPr txBox="1"/>
          <p:nvPr>
            <p:ph idx="3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4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160" name="Google Shape;1160;p14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14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2" name="Google Shape;1162;p14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3" name="Google Shape;1163;p14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40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5" name="Google Shape;1165;p140"/>
          <p:cNvSpPr txBox="1"/>
          <p:nvPr>
            <p:ph idx="3" type="body"/>
          </p:nvPr>
        </p:nvSpPr>
        <p:spPr>
          <a:xfrm>
            <a:off x="2438400" y="16002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7" name="Google Shape;1167;p14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14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14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0" name="Google Shape;1170;p14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41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2" name="Google Shape;1172;p141"/>
          <p:cNvSpPr txBox="1"/>
          <p:nvPr>
            <p:ph idx="2" type="body"/>
          </p:nvPr>
        </p:nvSpPr>
        <p:spPr>
          <a:xfrm>
            <a:off x="885125" y="2291177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173" name="Google Shape;1173;p141"/>
          <p:cNvSpPr txBox="1"/>
          <p:nvPr>
            <p:ph idx="3" type="body"/>
          </p:nvPr>
        </p:nvSpPr>
        <p:spPr>
          <a:xfrm>
            <a:off x="6369425" y="2291175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174" name="Google Shape;1174;p141"/>
          <p:cNvSpPr txBox="1"/>
          <p:nvPr>
            <p:ph idx="4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75" name="Google Shape;1175;p141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176" name="Google Shape;1176;p141"/>
          <p:cNvSpPr txBox="1"/>
          <p:nvPr>
            <p:ph idx="5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8" name="Google Shape;1178;p14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14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0" name="Google Shape;1180;p14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1" name="Google Shape;1181;p14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42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3" name="Google Shape;1183;p142"/>
          <p:cNvSpPr txBox="1"/>
          <p:nvPr>
            <p:ph idx="2" type="body"/>
          </p:nvPr>
        </p:nvSpPr>
        <p:spPr>
          <a:xfrm>
            <a:off x="6369425" y="2291175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35000"/>
              </a:lnSpc>
              <a:spcBef>
                <a:spcPts val="1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3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184" name="Google Shape;1184;p142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85" name="Google Shape;1185;p142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186" name="Google Shape;1186;p142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4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189" name="Google Shape;1189;p14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14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1" name="Google Shape;1191;p14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2" name="Google Shape;1192;p14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43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94" name="Google Shape;1194;p143"/>
          <p:cNvCxnSpPr/>
          <p:nvPr/>
        </p:nvCxnSpPr>
        <p:spPr>
          <a:xfrm>
            <a:off x="4146414" y="-7350"/>
            <a:ext cx="0" cy="68727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5" name="Google Shape;1195;p143"/>
          <p:cNvSpPr txBox="1"/>
          <p:nvPr>
            <p:ph idx="3" type="subTitle"/>
          </p:nvPr>
        </p:nvSpPr>
        <p:spPr>
          <a:xfrm>
            <a:off x="4467775" y="1832876"/>
            <a:ext cx="51156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96" name="Google Shape;1196;p143"/>
          <p:cNvSpPr txBox="1"/>
          <p:nvPr>
            <p:ph idx="4" type="subTitle"/>
          </p:nvPr>
        </p:nvSpPr>
        <p:spPr>
          <a:xfrm>
            <a:off x="4467775" y="1441300"/>
            <a:ext cx="4538700" cy="29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97" name="Google Shape;1197;p143"/>
          <p:cNvSpPr txBox="1"/>
          <p:nvPr>
            <p:ph idx="5" type="subTitle"/>
          </p:nvPr>
        </p:nvSpPr>
        <p:spPr>
          <a:xfrm>
            <a:off x="3362500" y="1832876"/>
            <a:ext cx="690000" cy="2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">
  <p:cSld name="CUSTOM_4_1">
    <p:bg>
      <p:bgPr>
        <a:solidFill>
          <a:srgbClr val="14141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142" name="Google Shape;142;p1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900"/>
              <a:buFont typeface="Overpass SemiBold"/>
              <a:buNone/>
              <a:defRPr sz="9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44" name="Google Shape;144;p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7" name="Google Shape;147;p15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48" name="Google Shape;14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9" name="Google Shape;1199;p14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14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14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2" name="Google Shape;1202;p14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44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4" name="Google Shape;1204;p144"/>
          <p:cNvSpPr txBox="1"/>
          <p:nvPr>
            <p:ph idx="2" type="subTitle"/>
          </p:nvPr>
        </p:nvSpPr>
        <p:spPr>
          <a:xfrm>
            <a:off x="2042425" y="2497493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05" name="Google Shape;1205;p144"/>
          <p:cNvSpPr txBox="1"/>
          <p:nvPr>
            <p:ph idx="3" type="subTitle"/>
          </p:nvPr>
        </p:nvSpPr>
        <p:spPr>
          <a:xfrm>
            <a:off x="2042425" y="2903475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06" name="Google Shape;1206;p144"/>
          <p:cNvSpPr txBox="1"/>
          <p:nvPr>
            <p:ph idx="4" type="subTitle"/>
          </p:nvPr>
        </p:nvSpPr>
        <p:spPr>
          <a:xfrm>
            <a:off x="1596475" y="4403575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7" name="Google Shape;1207;p144"/>
          <p:cNvSpPr txBox="1"/>
          <p:nvPr>
            <p:ph idx="5" type="subTitle"/>
          </p:nvPr>
        </p:nvSpPr>
        <p:spPr>
          <a:xfrm>
            <a:off x="3278975" y="3892511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8" name="Google Shape;1208;p144"/>
          <p:cNvSpPr txBox="1"/>
          <p:nvPr>
            <p:ph idx="6" type="subTitle"/>
          </p:nvPr>
        </p:nvSpPr>
        <p:spPr>
          <a:xfrm>
            <a:off x="1713425" y="4752722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09" name="Google Shape;1209;p144"/>
          <p:cNvSpPr txBox="1"/>
          <p:nvPr>
            <p:ph idx="7" type="subTitle"/>
          </p:nvPr>
        </p:nvSpPr>
        <p:spPr>
          <a:xfrm>
            <a:off x="1713425" y="5158703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10" name="Google Shape;1210;p144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11" name="Google Shape;1211;p144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212" name="Google Shape;1212;p144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45"/>
          <p:cNvSpPr txBox="1"/>
          <p:nvPr>
            <p:ph idx="1" type="subTitle"/>
          </p:nvPr>
        </p:nvSpPr>
        <p:spPr>
          <a:xfrm>
            <a:off x="100890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15" name="Google Shape;1215;p145"/>
          <p:cNvSpPr txBox="1"/>
          <p:nvPr>
            <p:ph idx="2" type="subTitle"/>
          </p:nvPr>
        </p:nvSpPr>
        <p:spPr>
          <a:xfrm>
            <a:off x="45886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16" name="Google Shape;1216;p145"/>
          <p:cNvSpPr txBox="1"/>
          <p:nvPr>
            <p:ph idx="3" type="subTitle"/>
          </p:nvPr>
        </p:nvSpPr>
        <p:spPr>
          <a:xfrm>
            <a:off x="81683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217" name="Google Shape;1217;p14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8" name="Google Shape;1218;p14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9" name="Google Shape;1219;p14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0" name="Google Shape;1220;p14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45"/>
          <p:cNvSpPr txBox="1"/>
          <p:nvPr>
            <p:ph idx="4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222" name="Google Shape;1222;p145"/>
          <p:cNvCxnSpPr/>
          <p:nvPr/>
        </p:nvCxnSpPr>
        <p:spPr>
          <a:xfrm>
            <a:off x="43061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23" name="Google Shape;1223;p145"/>
          <p:cNvCxnSpPr/>
          <p:nvPr/>
        </p:nvCxnSpPr>
        <p:spPr>
          <a:xfrm>
            <a:off x="78858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24" name="Google Shape;1224;p145"/>
          <p:cNvSpPr txBox="1"/>
          <p:nvPr>
            <p:ph idx="5" type="subTitle"/>
          </p:nvPr>
        </p:nvSpPr>
        <p:spPr>
          <a:xfrm>
            <a:off x="44683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25" name="Google Shape;1225;p145"/>
          <p:cNvSpPr txBox="1"/>
          <p:nvPr>
            <p:ph idx="6" type="subTitle"/>
          </p:nvPr>
        </p:nvSpPr>
        <p:spPr>
          <a:xfrm>
            <a:off x="44684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226" name="Google Shape;1226;p145"/>
          <p:cNvSpPr txBox="1"/>
          <p:nvPr>
            <p:ph idx="7" type="subTitle"/>
          </p:nvPr>
        </p:nvSpPr>
        <p:spPr>
          <a:xfrm>
            <a:off x="80480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27" name="Google Shape;1227;p145"/>
          <p:cNvSpPr txBox="1"/>
          <p:nvPr>
            <p:ph idx="8" type="subTitle"/>
          </p:nvPr>
        </p:nvSpPr>
        <p:spPr>
          <a:xfrm>
            <a:off x="80481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228" name="Google Shape;1228;p145"/>
          <p:cNvSpPr txBox="1"/>
          <p:nvPr>
            <p:ph idx="9" type="subTitle"/>
          </p:nvPr>
        </p:nvSpPr>
        <p:spPr>
          <a:xfrm>
            <a:off x="8886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29" name="Google Shape;1229;p145"/>
          <p:cNvSpPr txBox="1"/>
          <p:nvPr>
            <p:ph idx="13" type="subTitle"/>
          </p:nvPr>
        </p:nvSpPr>
        <p:spPr>
          <a:xfrm>
            <a:off x="8887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230" name="Google Shape;1230;p145"/>
          <p:cNvSpPr txBox="1"/>
          <p:nvPr>
            <p:ph idx="14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31" name="Google Shape;1231;p145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232" name="Google Shape;1232;p145"/>
          <p:cNvSpPr txBox="1"/>
          <p:nvPr>
            <p:ph idx="15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46"/>
          <p:cNvSpPr txBox="1"/>
          <p:nvPr>
            <p:ph idx="1" type="subTitle"/>
          </p:nvPr>
        </p:nvSpPr>
        <p:spPr>
          <a:xfrm>
            <a:off x="45555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35" name="Google Shape;1235;p146"/>
          <p:cNvSpPr txBox="1"/>
          <p:nvPr>
            <p:ph idx="2" type="subTitle"/>
          </p:nvPr>
        </p:nvSpPr>
        <p:spPr>
          <a:xfrm>
            <a:off x="7972925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236" name="Google Shape;1236;p14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14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8" name="Google Shape;1238;p14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9" name="Google Shape;1239;p14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46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1" name="Google Shape;1241;p146"/>
          <p:cNvSpPr txBox="1"/>
          <p:nvPr>
            <p:ph idx="4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1242" name="Google Shape;1242;p146"/>
          <p:cNvCxnSpPr/>
          <p:nvPr/>
        </p:nvCxnSpPr>
        <p:spPr>
          <a:xfrm>
            <a:off x="7885850" y="3677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43" name="Google Shape;1243;p146"/>
          <p:cNvSpPr txBox="1"/>
          <p:nvPr>
            <p:ph idx="5" type="subTitle"/>
          </p:nvPr>
        </p:nvSpPr>
        <p:spPr>
          <a:xfrm>
            <a:off x="4620750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44" name="Google Shape;1244;p146"/>
          <p:cNvSpPr txBox="1"/>
          <p:nvPr>
            <p:ph idx="6" type="subTitle"/>
          </p:nvPr>
        </p:nvSpPr>
        <p:spPr>
          <a:xfrm>
            <a:off x="4620750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245" name="Google Shape;1245;p146"/>
          <p:cNvSpPr txBox="1"/>
          <p:nvPr>
            <p:ph idx="7" type="subTitle"/>
          </p:nvPr>
        </p:nvSpPr>
        <p:spPr>
          <a:xfrm>
            <a:off x="8051175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46" name="Google Shape;1246;p146"/>
          <p:cNvSpPr txBox="1"/>
          <p:nvPr>
            <p:ph idx="8" type="subTitle"/>
          </p:nvPr>
        </p:nvSpPr>
        <p:spPr>
          <a:xfrm>
            <a:off x="8051175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247" name="Google Shape;1247;p146"/>
          <p:cNvSpPr txBox="1"/>
          <p:nvPr>
            <p:ph idx="9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48" name="Google Shape;1248;p146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249" name="Google Shape;1249;p146"/>
          <p:cNvSpPr txBox="1"/>
          <p:nvPr>
            <p:ph idx="13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1" name="Google Shape;1251;p14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14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3" name="Google Shape;1253;p14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4" name="Google Shape;1254;p14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47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256" name="Google Shape;1256;p147"/>
          <p:cNvCxnSpPr/>
          <p:nvPr/>
        </p:nvCxnSpPr>
        <p:spPr>
          <a:xfrm>
            <a:off x="7885850" y="4439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57" name="Google Shape;1257;p147"/>
          <p:cNvSpPr txBox="1"/>
          <p:nvPr>
            <p:ph idx="2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258" name="Google Shape;1258;p147"/>
          <p:cNvSpPr txBox="1"/>
          <p:nvPr>
            <p:ph idx="3" type="subTitle"/>
          </p:nvPr>
        </p:nvSpPr>
        <p:spPr>
          <a:xfrm>
            <a:off x="4620750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59" name="Google Shape;1259;p147"/>
          <p:cNvSpPr txBox="1"/>
          <p:nvPr>
            <p:ph idx="4" type="subTitle"/>
          </p:nvPr>
        </p:nvSpPr>
        <p:spPr>
          <a:xfrm>
            <a:off x="4620750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260" name="Google Shape;1260;p147"/>
          <p:cNvSpPr txBox="1"/>
          <p:nvPr>
            <p:ph idx="5" type="subTitle"/>
          </p:nvPr>
        </p:nvSpPr>
        <p:spPr>
          <a:xfrm>
            <a:off x="8051175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61" name="Google Shape;1261;p147"/>
          <p:cNvSpPr txBox="1"/>
          <p:nvPr>
            <p:ph idx="6" type="subTitle"/>
          </p:nvPr>
        </p:nvSpPr>
        <p:spPr>
          <a:xfrm>
            <a:off x="8051175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262" name="Google Shape;1262;p147"/>
          <p:cNvSpPr txBox="1"/>
          <p:nvPr>
            <p:ph idx="7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63" name="Google Shape;1263;p147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264" name="Google Shape;1264;p147"/>
          <p:cNvSpPr txBox="1"/>
          <p:nvPr>
            <p:ph idx="8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6" name="Google Shape;1266;p14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7" name="Google Shape;1267;p14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14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9" name="Google Shape;1269;p14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48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1" name="Google Shape;1271;p148"/>
          <p:cNvSpPr txBox="1"/>
          <p:nvPr>
            <p:ph idx="2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272" name="Google Shape;1272;p148"/>
          <p:cNvSpPr txBox="1"/>
          <p:nvPr>
            <p:ph idx="3" type="subTitle"/>
          </p:nvPr>
        </p:nvSpPr>
        <p:spPr>
          <a:xfrm>
            <a:off x="9078238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273" name="Google Shape;1273;p148"/>
          <p:cNvSpPr txBox="1"/>
          <p:nvPr>
            <p:ph idx="4" type="subTitle"/>
          </p:nvPr>
        </p:nvSpPr>
        <p:spPr>
          <a:xfrm>
            <a:off x="10284513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274" name="Google Shape;1274;p148"/>
          <p:cNvSpPr txBox="1"/>
          <p:nvPr>
            <p:ph idx="5" type="subTitle"/>
          </p:nvPr>
        </p:nvSpPr>
        <p:spPr>
          <a:xfrm>
            <a:off x="9078238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275" name="Google Shape;1275;p148"/>
          <p:cNvSpPr txBox="1"/>
          <p:nvPr>
            <p:ph idx="6" type="subTitle"/>
          </p:nvPr>
        </p:nvSpPr>
        <p:spPr>
          <a:xfrm>
            <a:off x="10284513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276" name="Google Shape;1276;p148"/>
          <p:cNvSpPr txBox="1"/>
          <p:nvPr>
            <p:ph idx="7" type="subTitle"/>
          </p:nvPr>
        </p:nvSpPr>
        <p:spPr>
          <a:xfrm>
            <a:off x="9078238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277" name="Google Shape;1277;p148"/>
          <p:cNvSpPr txBox="1"/>
          <p:nvPr>
            <p:ph idx="8" type="subTitle"/>
          </p:nvPr>
        </p:nvSpPr>
        <p:spPr>
          <a:xfrm>
            <a:off x="10284513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1278" name="Google Shape;1278;p148"/>
          <p:cNvSpPr txBox="1"/>
          <p:nvPr>
            <p:ph idx="9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79" name="Google Shape;1279;p148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280" name="Google Shape;1280;p148"/>
          <p:cNvSpPr txBox="1"/>
          <p:nvPr>
            <p:ph idx="13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2" name="Google Shape;1282;p14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3" name="Google Shape;1283;p14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4" name="Google Shape;1284;p14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5" name="Google Shape;1285;p14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49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7" name="Google Shape;1287;p149"/>
          <p:cNvSpPr txBox="1"/>
          <p:nvPr>
            <p:ph idx="2" type="subTitle"/>
          </p:nvPr>
        </p:nvSpPr>
        <p:spPr>
          <a:xfrm>
            <a:off x="8048050" y="28986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88" name="Google Shape;1288;p149"/>
          <p:cNvSpPr txBox="1"/>
          <p:nvPr>
            <p:ph idx="3" type="subTitle"/>
          </p:nvPr>
        </p:nvSpPr>
        <p:spPr>
          <a:xfrm>
            <a:off x="8048050" y="25406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89" name="Google Shape;1289;p149"/>
          <p:cNvSpPr txBox="1"/>
          <p:nvPr>
            <p:ph idx="4" type="subTitle"/>
          </p:nvPr>
        </p:nvSpPr>
        <p:spPr>
          <a:xfrm>
            <a:off x="8048050" y="46768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90" name="Google Shape;1290;p149"/>
          <p:cNvSpPr txBox="1"/>
          <p:nvPr>
            <p:ph idx="5" type="subTitle"/>
          </p:nvPr>
        </p:nvSpPr>
        <p:spPr>
          <a:xfrm>
            <a:off x="8048050" y="43188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91" name="Google Shape;1291;p149"/>
          <p:cNvSpPr/>
          <p:nvPr/>
        </p:nvSpPr>
        <p:spPr>
          <a:xfrm>
            <a:off x="8895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49"/>
          <p:cNvSpPr/>
          <p:nvPr/>
        </p:nvSpPr>
        <p:spPr>
          <a:xfrm>
            <a:off x="8895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49"/>
          <p:cNvSpPr/>
          <p:nvPr/>
        </p:nvSpPr>
        <p:spPr>
          <a:xfrm>
            <a:off x="8895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49"/>
          <p:cNvSpPr/>
          <p:nvPr/>
        </p:nvSpPr>
        <p:spPr>
          <a:xfrm>
            <a:off x="8895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49"/>
          <p:cNvSpPr/>
          <p:nvPr/>
        </p:nvSpPr>
        <p:spPr>
          <a:xfrm>
            <a:off x="8895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49"/>
          <p:cNvSpPr/>
          <p:nvPr/>
        </p:nvSpPr>
        <p:spPr>
          <a:xfrm>
            <a:off x="8895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49"/>
          <p:cNvSpPr/>
          <p:nvPr/>
        </p:nvSpPr>
        <p:spPr>
          <a:xfrm>
            <a:off x="8895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49"/>
          <p:cNvSpPr/>
          <p:nvPr/>
        </p:nvSpPr>
        <p:spPr>
          <a:xfrm>
            <a:off x="8895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49"/>
          <p:cNvSpPr/>
          <p:nvPr/>
        </p:nvSpPr>
        <p:spPr>
          <a:xfrm>
            <a:off x="8895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49"/>
          <p:cNvSpPr/>
          <p:nvPr/>
        </p:nvSpPr>
        <p:spPr>
          <a:xfrm>
            <a:off x="8895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49"/>
          <p:cNvSpPr/>
          <p:nvPr/>
        </p:nvSpPr>
        <p:spPr>
          <a:xfrm>
            <a:off x="15860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49"/>
          <p:cNvSpPr/>
          <p:nvPr/>
        </p:nvSpPr>
        <p:spPr>
          <a:xfrm>
            <a:off x="15860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49"/>
          <p:cNvSpPr/>
          <p:nvPr/>
        </p:nvSpPr>
        <p:spPr>
          <a:xfrm>
            <a:off x="15860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49"/>
          <p:cNvSpPr/>
          <p:nvPr/>
        </p:nvSpPr>
        <p:spPr>
          <a:xfrm>
            <a:off x="15860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49"/>
          <p:cNvSpPr/>
          <p:nvPr/>
        </p:nvSpPr>
        <p:spPr>
          <a:xfrm>
            <a:off x="15860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49"/>
          <p:cNvSpPr/>
          <p:nvPr/>
        </p:nvSpPr>
        <p:spPr>
          <a:xfrm>
            <a:off x="15860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49"/>
          <p:cNvSpPr/>
          <p:nvPr/>
        </p:nvSpPr>
        <p:spPr>
          <a:xfrm>
            <a:off x="15860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49"/>
          <p:cNvSpPr/>
          <p:nvPr/>
        </p:nvSpPr>
        <p:spPr>
          <a:xfrm>
            <a:off x="15860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49"/>
          <p:cNvSpPr/>
          <p:nvPr/>
        </p:nvSpPr>
        <p:spPr>
          <a:xfrm>
            <a:off x="15860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49"/>
          <p:cNvSpPr/>
          <p:nvPr/>
        </p:nvSpPr>
        <p:spPr>
          <a:xfrm>
            <a:off x="15860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49"/>
          <p:cNvSpPr/>
          <p:nvPr/>
        </p:nvSpPr>
        <p:spPr>
          <a:xfrm>
            <a:off x="22824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49"/>
          <p:cNvSpPr/>
          <p:nvPr/>
        </p:nvSpPr>
        <p:spPr>
          <a:xfrm>
            <a:off x="22824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49"/>
          <p:cNvSpPr/>
          <p:nvPr/>
        </p:nvSpPr>
        <p:spPr>
          <a:xfrm>
            <a:off x="22824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49"/>
          <p:cNvSpPr/>
          <p:nvPr/>
        </p:nvSpPr>
        <p:spPr>
          <a:xfrm>
            <a:off x="22824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49"/>
          <p:cNvSpPr/>
          <p:nvPr/>
        </p:nvSpPr>
        <p:spPr>
          <a:xfrm>
            <a:off x="22824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49"/>
          <p:cNvSpPr/>
          <p:nvPr/>
        </p:nvSpPr>
        <p:spPr>
          <a:xfrm>
            <a:off x="22824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49"/>
          <p:cNvSpPr/>
          <p:nvPr/>
        </p:nvSpPr>
        <p:spPr>
          <a:xfrm>
            <a:off x="22824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49"/>
          <p:cNvSpPr/>
          <p:nvPr/>
        </p:nvSpPr>
        <p:spPr>
          <a:xfrm>
            <a:off x="22824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49"/>
          <p:cNvSpPr/>
          <p:nvPr/>
        </p:nvSpPr>
        <p:spPr>
          <a:xfrm>
            <a:off x="22824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49"/>
          <p:cNvSpPr/>
          <p:nvPr/>
        </p:nvSpPr>
        <p:spPr>
          <a:xfrm>
            <a:off x="22824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49"/>
          <p:cNvSpPr/>
          <p:nvPr/>
        </p:nvSpPr>
        <p:spPr>
          <a:xfrm>
            <a:off x="29789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49"/>
          <p:cNvSpPr/>
          <p:nvPr/>
        </p:nvSpPr>
        <p:spPr>
          <a:xfrm>
            <a:off x="29789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49"/>
          <p:cNvSpPr/>
          <p:nvPr/>
        </p:nvSpPr>
        <p:spPr>
          <a:xfrm>
            <a:off x="29789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49"/>
          <p:cNvSpPr/>
          <p:nvPr/>
        </p:nvSpPr>
        <p:spPr>
          <a:xfrm>
            <a:off x="29789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49"/>
          <p:cNvSpPr/>
          <p:nvPr/>
        </p:nvSpPr>
        <p:spPr>
          <a:xfrm>
            <a:off x="29789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49"/>
          <p:cNvSpPr/>
          <p:nvPr/>
        </p:nvSpPr>
        <p:spPr>
          <a:xfrm>
            <a:off x="29789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49"/>
          <p:cNvSpPr/>
          <p:nvPr/>
        </p:nvSpPr>
        <p:spPr>
          <a:xfrm>
            <a:off x="29789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49"/>
          <p:cNvSpPr/>
          <p:nvPr/>
        </p:nvSpPr>
        <p:spPr>
          <a:xfrm>
            <a:off x="29789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49"/>
          <p:cNvSpPr/>
          <p:nvPr/>
        </p:nvSpPr>
        <p:spPr>
          <a:xfrm>
            <a:off x="29789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49"/>
          <p:cNvSpPr/>
          <p:nvPr/>
        </p:nvSpPr>
        <p:spPr>
          <a:xfrm>
            <a:off x="29789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49"/>
          <p:cNvSpPr/>
          <p:nvPr/>
        </p:nvSpPr>
        <p:spPr>
          <a:xfrm>
            <a:off x="36754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49"/>
          <p:cNvSpPr/>
          <p:nvPr/>
        </p:nvSpPr>
        <p:spPr>
          <a:xfrm>
            <a:off x="36754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49"/>
          <p:cNvSpPr/>
          <p:nvPr/>
        </p:nvSpPr>
        <p:spPr>
          <a:xfrm>
            <a:off x="36754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49"/>
          <p:cNvSpPr/>
          <p:nvPr/>
        </p:nvSpPr>
        <p:spPr>
          <a:xfrm>
            <a:off x="36754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49"/>
          <p:cNvSpPr/>
          <p:nvPr/>
        </p:nvSpPr>
        <p:spPr>
          <a:xfrm>
            <a:off x="36754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49"/>
          <p:cNvSpPr/>
          <p:nvPr/>
        </p:nvSpPr>
        <p:spPr>
          <a:xfrm>
            <a:off x="36754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49"/>
          <p:cNvSpPr/>
          <p:nvPr/>
        </p:nvSpPr>
        <p:spPr>
          <a:xfrm>
            <a:off x="36754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49"/>
          <p:cNvSpPr/>
          <p:nvPr/>
        </p:nvSpPr>
        <p:spPr>
          <a:xfrm>
            <a:off x="36754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49"/>
          <p:cNvSpPr/>
          <p:nvPr/>
        </p:nvSpPr>
        <p:spPr>
          <a:xfrm>
            <a:off x="36754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49"/>
          <p:cNvSpPr/>
          <p:nvPr/>
        </p:nvSpPr>
        <p:spPr>
          <a:xfrm>
            <a:off x="36754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49"/>
          <p:cNvSpPr/>
          <p:nvPr/>
        </p:nvSpPr>
        <p:spPr>
          <a:xfrm>
            <a:off x="43719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49"/>
          <p:cNvSpPr/>
          <p:nvPr/>
        </p:nvSpPr>
        <p:spPr>
          <a:xfrm>
            <a:off x="43719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49"/>
          <p:cNvSpPr/>
          <p:nvPr/>
        </p:nvSpPr>
        <p:spPr>
          <a:xfrm>
            <a:off x="43719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49"/>
          <p:cNvSpPr/>
          <p:nvPr/>
        </p:nvSpPr>
        <p:spPr>
          <a:xfrm>
            <a:off x="43719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49"/>
          <p:cNvSpPr/>
          <p:nvPr/>
        </p:nvSpPr>
        <p:spPr>
          <a:xfrm>
            <a:off x="43719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49"/>
          <p:cNvSpPr/>
          <p:nvPr/>
        </p:nvSpPr>
        <p:spPr>
          <a:xfrm>
            <a:off x="43719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49"/>
          <p:cNvSpPr/>
          <p:nvPr/>
        </p:nvSpPr>
        <p:spPr>
          <a:xfrm>
            <a:off x="43719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49"/>
          <p:cNvSpPr/>
          <p:nvPr/>
        </p:nvSpPr>
        <p:spPr>
          <a:xfrm>
            <a:off x="43719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49"/>
          <p:cNvSpPr/>
          <p:nvPr/>
        </p:nvSpPr>
        <p:spPr>
          <a:xfrm>
            <a:off x="43719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49"/>
          <p:cNvSpPr/>
          <p:nvPr/>
        </p:nvSpPr>
        <p:spPr>
          <a:xfrm>
            <a:off x="43719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49"/>
          <p:cNvSpPr/>
          <p:nvPr/>
        </p:nvSpPr>
        <p:spPr>
          <a:xfrm>
            <a:off x="50683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49"/>
          <p:cNvSpPr/>
          <p:nvPr/>
        </p:nvSpPr>
        <p:spPr>
          <a:xfrm>
            <a:off x="50683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49"/>
          <p:cNvSpPr/>
          <p:nvPr/>
        </p:nvSpPr>
        <p:spPr>
          <a:xfrm>
            <a:off x="50683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49"/>
          <p:cNvSpPr/>
          <p:nvPr/>
        </p:nvSpPr>
        <p:spPr>
          <a:xfrm>
            <a:off x="50683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49"/>
          <p:cNvSpPr/>
          <p:nvPr/>
        </p:nvSpPr>
        <p:spPr>
          <a:xfrm>
            <a:off x="50683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49"/>
          <p:cNvSpPr/>
          <p:nvPr/>
        </p:nvSpPr>
        <p:spPr>
          <a:xfrm>
            <a:off x="50683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49"/>
          <p:cNvSpPr/>
          <p:nvPr/>
        </p:nvSpPr>
        <p:spPr>
          <a:xfrm>
            <a:off x="50683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49"/>
          <p:cNvSpPr/>
          <p:nvPr/>
        </p:nvSpPr>
        <p:spPr>
          <a:xfrm>
            <a:off x="50683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49"/>
          <p:cNvSpPr/>
          <p:nvPr/>
        </p:nvSpPr>
        <p:spPr>
          <a:xfrm>
            <a:off x="50683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49"/>
          <p:cNvSpPr/>
          <p:nvPr/>
        </p:nvSpPr>
        <p:spPr>
          <a:xfrm>
            <a:off x="50683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49"/>
          <p:cNvSpPr/>
          <p:nvPr/>
        </p:nvSpPr>
        <p:spPr>
          <a:xfrm>
            <a:off x="57648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49"/>
          <p:cNvSpPr/>
          <p:nvPr/>
        </p:nvSpPr>
        <p:spPr>
          <a:xfrm>
            <a:off x="57648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49"/>
          <p:cNvSpPr/>
          <p:nvPr/>
        </p:nvSpPr>
        <p:spPr>
          <a:xfrm>
            <a:off x="57648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49"/>
          <p:cNvSpPr/>
          <p:nvPr/>
        </p:nvSpPr>
        <p:spPr>
          <a:xfrm>
            <a:off x="57648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49"/>
          <p:cNvSpPr/>
          <p:nvPr/>
        </p:nvSpPr>
        <p:spPr>
          <a:xfrm>
            <a:off x="57648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49"/>
          <p:cNvSpPr/>
          <p:nvPr/>
        </p:nvSpPr>
        <p:spPr>
          <a:xfrm>
            <a:off x="57648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49"/>
          <p:cNvSpPr/>
          <p:nvPr/>
        </p:nvSpPr>
        <p:spPr>
          <a:xfrm>
            <a:off x="57648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49"/>
          <p:cNvSpPr/>
          <p:nvPr/>
        </p:nvSpPr>
        <p:spPr>
          <a:xfrm>
            <a:off x="57648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49"/>
          <p:cNvSpPr/>
          <p:nvPr/>
        </p:nvSpPr>
        <p:spPr>
          <a:xfrm>
            <a:off x="57648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49"/>
          <p:cNvSpPr/>
          <p:nvPr/>
        </p:nvSpPr>
        <p:spPr>
          <a:xfrm>
            <a:off x="57648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149"/>
          <p:cNvSpPr/>
          <p:nvPr/>
        </p:nvSpPr>
        <p:spPr>
          <a:xfrm>
            <a:off x="64613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49"/>
          <p:cNvSpPr/>
          <p:nvPr/>
        </p:nvSpPr>
        <p:spPr>
          <a:xfrm>
            <a:off x="64613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49"/>
          <p:cNvSpPr/>
          <p:nvPr/>
        </p:nvSpPr>
        <p:spPr>
          <a:xfrm>
            <a:off x="64613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49"/>
          <p:cNvSpPr/>
          <p:nvPr/>
        </p:nvSpPr>
        <p:spPr>
          <a:xfrm>
            <a:off x="64613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49"/>
          <p:cNvSpPr/>
          <p:nvPr/>
        </p:nvSpPr>
        <p:spPr>
          <a:xfrm>
            <a:off x="64613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49"/>
          <p:cNvSpPr/>
          <p:nvPr/>
        </p:nvSpPr>
        <p:spPr>
          <a:xfrm>
            <a:off x="64613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49"/>
          <p:cNvSpPr/>
          <p:nvPr/>
        </p:nvSpPr>
        <p:spPr>
          <a:xfrm>
            <a:off x="64613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49"/>
          <p:cNvSpPr/>
          <p:nvPr/>
        </p:nvSpPr>
        <p:spPr>
          <a:xfrm>
            <a:off x="64613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49"/>
          <p:cNvSpPr/>
          <p:nvPr/>
        </p:nvSpPr>
        <p:spPr>
          <a:xfrm>
            <a:off x="64613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49"/>
          <p:cNvSpPr/>
          <p:nvPr/>
        </p:nvSpPr>
        <p:spPr>
          <a:xfrm>
            <a:off x="64613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49"/>
          <p:cNvSpPr/>
          <p:nvPr/>
        </p:nvSpPr>
        <p:spPr>
          <a:xfrm>
            <a:off x="71578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49"/>
          <p:cNvSpPr/>
          <p:nvPr/>
        </p:nvSpPr>
        <p:spPr>
          <a:xfrm>
            <a:off x="71578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49"/>
          <p:cNvSpPr/>
          <p:nvPr/>
        </p:nvSpPr>
        <p:spPr>
          <a:xfrm>
            <a:off x="71578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49"/>
          <p:cNvSpPr/>
          <p:nvPr/>
        </p:nvSpPr>
        <p:spPr>
          <a:xfrm>
            <a:off x="71578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49"/>
          <p:cNvSpPr/>
          <p:nvPr/>
        </p:nvSpPr>
        <p:spPr>
          <a:xfrm>
            <a:off x="71578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49"/>
          <p:cNvSpPr/>
          <p:nvPr/>
        </p:nvSpPr>
        <p:spPr>
          <a:xfrm>
            <a:off x="71578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49"/>
          <p:cNvSpPr/>
          <p:nvPr/>
        </p:nvSpPr>
        <p:spPr>
          <a:xfrm>
            <a:off x="71578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49"/>
          <p:cNvSpPr/>
          <p:nvPr/>
        </p:nvSpPr>
        <p:spPr>
          <a:xfrm>
            <a:off x="71578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49"/>
          <p:cNvSpPr/>
          <p:nvPr/>
        </p:nvSpPr>
        <p:spPr>
          <a:xfrm>
            <a:off x="71578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49"/>
          <p:cNvSpPr/>
          <p:nvPr/>
        </p:nvSpPr>
        <p:spPr>
          <a:xfrm>
            <a:off x="71578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49"/>
          <p:cNvSpPr/>
          <p:nvPr/>
        </p:nvSpPr>
        <p:spPr>
          <a:xfrm>
            <a:off x="8895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49"/>
          <p:cNvSpPr/>
          <p:nvPr/>
        </p:nvSpPr>
        <p:spPr>
          <a:xfrm>
            <a:off x="8895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49"/>
          <p:cNvSpPr/>
          <p:nvPr/>
        </p:nvSpPr>
        <p:spPr>
          <a:xfrm>
            <a:off x="8895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49"/>
          <p:cNvSpPr/>
          <p:nvPr/>
        </p:nvSpPr>
        <p:spPr>
          <a:xfrm>
            <a:off x="8895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49"/>
          <p:cNvSpPr/>
          <p:nvPr/>
        </p:nvSpPr>
        <p:spPr>
          <a:xfrm>
            <a:off x="8895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49"/>
          <p:cNvSpPr/>
          <p:nvPr/>
        </p:nvSpPr>
        <p:spPr>
          <a:xfrm>
            <a:off x="8895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49"/>
          <p:cNvSpPr/>
          <p:nvPr/>
        </p:nvSpPr>
        <p:spPr>
          <a:xfrm>
            <a:off x="8895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49"/>
          <p:cNvSpPr/>
          <p:nvPr/>
        </p:nvSpPr>
        <p:spPr>
          <a:xfrm>
            <a:off x="8895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49"/>
          <p:cNvSpPr/>
          <p:nvPr/>
        </p:nvSpPr>
        <p:spPr>
          <a:xfrm>
            <a:off x="8895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49"/>
          <p:cNvSpPr/>
          <p:nvPr/>
        </p:nvSpPr>
        <p:spPr>
          <a:xfrm>
            <a:off x="8895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49"/>
          <p:cNvSpPr/>
          <p:nvPr/>
        </p:nvSpPr>
        <p:spPr>
          <a:xfrm>
            <a:off x="15860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49"/>
          <p:cNvSpPr/>
          <p:nvPr/>
        </p:nvSpPr>
        <p:spPr>
          <a:xfrm>
            <a:off x="15860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49"/>
          <p:cNvSpPr/>
          <p:nvPr/>
        </p:nvSpPr>
        <p:spPr>
          <a:xfrm>
            <a:off x="15860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49"/>
          <p:cNvSpPr/>
          <p:nvPr/>
        </p:nvSpPr>
        <p:spPr>
          <a:xfrm>
            <a:off x="15860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49"/>
          <p:cNvSpPr/>
          <p:nvPr/>
        </p:nvSpPr>
        <p:spPr>
          <a:xfrm>
            <a:off x="15860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49"/>
          <p:cNvSpPr/>
          <p:nvPr/>
        </p:nvSpPr>
        <p:spPr>
          <a:xfrm>
            <a:off x="15860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49"/>
          <p:cNvSpPr/>
          <p:nvPr/>
        </p:nvSpPr>
        <p:spPr>
          <a:xfrm>
            <a:off x="15860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49"/>
          <p:cNvSpPr/>
          <p:nvPr/>
        </p:nvSpPr>
        <p:spPr>
          <a:xfrm>
            <a:off x="15860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49"/>
          <p:cNvSpPr/>
          <p:nvPr/>
        </p:nvSpPr>
        <p:spPr>
          <a:xfrm>
            <a:off x="15860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49"/>
          <p:cNvSpPr/>
          <p:nvPr/>
        </p:nvSpPr>
        <p:spPr>
          <a:xfrm>
            <a:off x="15860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49"/>
          <p:cNvSpPr/>
          <p:nvPr/>
        </p:nvSpPr>
        <p:spPr>
          <a:xfrm>
            <a:off x="22824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49"/>
          <p:cNvSpPr/>
          <p:nvPr/>
        </p:nvSpPr>
        <p:spPr>
          <a:xfrm>
            <a:off x="22824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49"/>
          <p:cNvSpPr/>
          <p:nvPr/>
        </p:nvSpPr>
        <p:spPr>
          <a:xfrm>
            <a:off x="22824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49"/>
          <p:cNvSpPr/>
          <p:nvPr/>
        </p:nvSpPr>
        <p:spPr>
          <a:xfrm>
            <a:off x="22824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49"/>
          <p:cNvSpPr/>
          <p:nvPr/>
        </p:nvSpPr>
        <p:spPr>
          <a:xfrm>
            <a:off x="22824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49"/>
          <p:cNvSpPr/>
          <p:nvPr/>
        </p:nvSpPr>
        <p:spPr>
          <a:xfrm>
            <a:off x="22824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49"/>
          <p:cNvSpPr/>
          <p:nvPr/>
        </p:nvSpPr>
        <p:spPr>
          <a:xfrm>
            <a:off x="22824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49"/>
          <p:cNvSpPr/>
          <p:nvPr/>
        </p:nvSpPr>
        <p:spPr>
          <a:xfrm>
            <a:off x="22824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49"/>
          <p:cNvSpPr/>
          <p:nvPr/>
        </p:nvSpPr>
        <p:spPr>
          <a:xfrm>
            <a:off x="22824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49"/>
          <p:cNvSpPr/>
          <p:nvPr/>
        </p:nvSpPr>
        <p:spPr>
          <a:xfrm>
            <a:off x="22824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49"/>
          <p:cNvSpPr/>
          <p:nvPr/>
        </p:nvSpPr>
        <p:spPr>
          <a:xfrm>
            <a:off x="29789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149"/>
          <p:cNvSpPr/>
          <p:nvPr/>
        </p:nvSpPr>
        <p:spPr>
          <a:xfrm>
            <a:off x="29789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49"/>
          <p:cNvSpPr/>
          <p:nvPr/>
        </p:nvSpPr>
        <p:spPr>
          <a:xfrm>
            <a:off x="29789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49"/>
          <p:cNvSpPr/>
          <p:nvPr/>
        </p:nvSpPr>
        <p:spPr>
          <a:xfrm>
            <a:off x="29789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49"/>
          <p:cNvSpPr/>
          <p:nvPr/>
        </p:nvSpPr>
        <p:spPr>
          <a:xfrm>
            <a:off x="29789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49"/>
          <p:cNvSpPr/>
          <p:nvPr/>
        </p:nvSpPr>
        <p:spPr>
          <a:xfrm>
            <a:off x="29789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49"/>
          <p:cNvSpPr/>
          <p:nvPr/>
        </p:nvSpPr>
        <p:spPr>
          <a:xfrm>
            <a:off x="29789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49"/>
          <p:cNvSpPr/>
          <p:nvPr/>
        </p:nvSpPr>
        <p:spPr>
          <a:xfrm>
            <a:off x="29789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49"/>
          <p:cNvSpPr/>
          <p:nvPr/>
        </p:nvSpPr>
        <p:spPr>
          <a:xfrm>
            <a:off x="29789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49"/>
          <p:cNvSpPr/>
          <p:nvPr/>
        </p:nvSpPr>
        <p:spPr>
          <a:xfrm>
            <a:off x="29789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49"/>
          <p:cNvSpPr/>
          <p:nvPr/>
        </p:nvSpPr>
        <p:spPr>
          <a:xfrm>
            <a:off x="36754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49"/>
          <p:cNvSpPr/>
          <p:nvPr/>
        </p:nvSpPr>
        <p:spPr>
          <a:xfrm>
            <a:off x="36754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49"/>
          <p:cNvSpPr/>
          <p:nvPr/>
        </p:nvSpPr>
        <p:spPr>
          <a:xfrm>
            <a:off x="36754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49"/>
          <p:cNvSpPr/>
          <p:nvPr/>
        </p:nvSpPr>
        <p:spPr>
          <a:xfrm>
            <a:off x="36754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49"/>
          <p:cNvSpPr/>
          <p:nvPr/>
        </p:nvSpPr>
        <p:spPr>
          <a:xfrm>
            <a:off x="36754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49"/>
          <p:cNvSpPr/>
          <p:nvPr/>
        </p:nvSpPr>
        <p:spPr>
          <a:xfrm>
            <a:off x="36754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49"/>
          <p:cNvSpPr/>
          <p:nvPr/>
        </p:nvSpPr>
        <p:spPr>
          <a:xfrm>
            <a:off x="36754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49"/>
          <p:cNvSpPr/>
          <p:nvPr/>
        </p:nvSpPr>
        <p:spPr>
          <a:xfrm>
            <a:off x="36754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49"/>
          <p:cNvSpPr/>
          <p:nvPr/>
        </p:nvSpPr>
        <p:spPr>
          <a:xfrm>
            <a:off x="36754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49"/>
          <p:cNvSpPr/>
          <p:nvPr/>
        </p:nvSpPr>
        <p:spPr>
          <a:xfrm>
            <a:off x="36754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49"/>
          <p:cNvSpPr/>
          <p:nvPr/>
        </p:nvSpPr>
        <p:spPr>
          <a:xfrm>
            <a:off x="43719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49"/>
          <p:cNvSpPr/>
          <p:nvPr/>
        </p:nvSpPr>
        <p:spPr>
          <a:xfrm>
            <a:off x="43719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49"/>
          <p:cNvSpPr/>
          <p:nvPr/>
        </p:nvSpPr>
        <p:spPr>
          <a:xfrm>
            <a:off x="43719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49"/>
          <p:cNvSpPr/>
          <p:nvPr/>
        </p:nvSpPr>
        <p:spPr>
          <a:xfrm>
            <a:off x="43719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49"/>
          <p:cNvSpPr/>
          <p:nvPr/>
        </p:nvSpPr>
        <p:spPr>
          <a:xfrm>
            <a:off x="43719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49"/>
          <p:cNvSpPr/>
          <p:nvPr/>
        </p:nvSpPr>
        <p:spPr>
          <a:xfrm>
            <a:off x="43719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49"/>
          <p:cNvSpPr/>
          <p:nvPr/>
        </p:nvSpPr>
        <p:spPr>
          <a:xfrm>
            <a:off x="43719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49"/>
          <p:cNvSpPr/>
          <p:nvPr/>
        </p:nvSpPr>
        <p:spPr>
          <a:xfrm>
            <a:off x="43719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49"/>
          <p:cNvSpPr/>
          <p:nvPr/>
        </p:nvSpPr>
        <p:spPr>
          <a:xfrm>
            <a:off x="43719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49"/>
          <p:cNvSpPr/>
          <p:nvPr/>
        </p:nvSpPr>
        <p:spPr>
          <a:xfrm>
            <a:off x="43719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49"/>
          <p:cNvSpPr/>
          <p:nvPr/>
        </p:nvSpPr>
        <p:spPr>
          <a:xfrm>
            <a:off x="50683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49"/>
          <p:cNvSpPr/>
          <p:nvPr/>
        </p:nvSpPr>
        <p:spPr>
          <a:xfrm>
            <a:off x="50683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49"/>
          <p:cNvSpPr/>
          <p:nvPr/>
        </p:nvSpPr>
        <p:spPr>
          <a:xfrm>
            <a:off x="50683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49"/>
          <p:cNvSpPr/>
          <p:nvPr/>
        </p:nvSpPr>
        <p:spPr>
          <a:xfrm>
            <a:off x="50683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49"/>
          <p:cNvSpPr/>
          <p:nvPr/>
        </p:nvSpPr>
        <p:spPr>
          <a:xfrm>
            <a:off x="50683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49"/>
          <p:cNvSpPr/>
          <p:nvPr/>
        </p:nvSpPr>
        <p:spPr>
          <a:xfrm>
            <a:off x="50683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49"/>
          <p:cNvSpPr/>
          <p:nvPr/>
        </p:nvSpPr>
        <p:spPr>
          <a:xfrm>
            <a:off x="50683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49"/>
          <p:cNvSpPr/>
          <p:nvPr/>
        </p:nvSpPr>
        <p:spPr>
          <a:xfrm>
            <a:off x="50683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49"/>
          <p:cNvSpPr/>
          <p:nvPr/>
        </p:nvSpPr>
        <p:spPr>
          <a:xfrm>
            <a:off x="50683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49"/>
          <p:cNvSpPr/>
          <p:nvPr/>
        </p:nvSpPr>
        <p:spPr>
          <a:xfrm>
            <a:off x="50683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49"/>
          <p:cNvSpPr/>
          <p:nvPr/>
        </p:nvSpPr>
        <p:spPr>
          <a:xfrm>
            <a:off x="57648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49"/>
          <p:cNvSpPr/>
          <p:nvPr/>
        </p:nvSpPr>
        <p:spPr>
          <a:xfrm>
            <a:off x="57648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49"/>
          <p:cNvSpPr/>
          <p:nvPr/>
        </p:nvSpPr>
        <p:spPr>
          <a:xfrm>
            <a:off x="57648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49"/>
          <p:cNvSpPr/>
          <p:nvPr/>
        </p:nvSpPr>
        <p:spPr>
          <a:xfrm>
            <a:off x="57648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49"/>
          <p:cNvSpPr/>
          <p:nvPr/>
        </p:nvSpPr>
        <p:spPr>
          <a:xfrm>
            <a:off x="57648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49"/>
          <p:cNvSpPr/>
          <p:nvPr/>
        </p:nvSpPr>
        <p:spPr>
          <a:xfrm>
            <a:off x="57648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49"/>
          <p:cNvSpPr/>
          <p:nvPr/>
        </p:nvSpPr>
        <p:spPr>
          <a:xfrm>
            <a:off x="57648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49"/>
          <p:cNvSpPr/>
          <p:nvPr/>
        </p:nvSpPr>
        <p:spPr>
          <a:xfrm>
            <a:off x="57648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49"/>
          <p:cNvSpPr/>
          <p:nvPr/>
        </p:nvSpPr>
        <p:spPr>
          <a:xfrm>
            <a:off x="57648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49"/>
          <p:cNvSpPr/>
          <p:nvPr/>
        </p:nvSpPr>
        <p:spPr>
          <a:xfrm>
            <a:off x="57648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49"/>
          <p:cNvSpPr/>
          <p:nvPr/>
        </p:nvSpPr>
        <p:spPr>
          <a:xfrm>
            <a:off x="64613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49"/>
          <p:cNvSpPr/>
          <p:nvPr/>
        </p:nvSpPr>
        <p:spPr>
          <a:xfrm>
            <a:off x="64613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49"/>
          <p:cNvSpPr/>
          <p:nvPr/>
        </p:nvSpPr>
        <p:spPr>
          <a:xfrm>
            <a:off x="64613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49"/>
          <p:cNvSpPr/>
          <p:nvPr/>
        </p:nvSpPr>
        <p:spPr>
          <a:xfrm>
            <a:off x="64613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49"/>
          <p:cNvSpPr/>
          <p:nvPr/>
        </p:nvSpPr>
        <p:spPr>
          <a:xfrm>
            <a:off x="64613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49"/>
          <p:cNvSpPr/>
          <p:nvPr/>
        </p:nvSpPr>
        <p:spPr>
          <a:xfrm>
            <a:off x="64613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49"/>
          <p:cNvSpPr/>
          <p:nvPr/>
        </p:nvSpPr>
        <p:spPr>
          <a:xfrm>
            <a:off x="64613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49"/>
          <p:cNvSpPr/>
          <p:nvPr/>
        </p:nvSpPr>
        <p:spPr>
          <a:xfrm>
            <a:off x="64613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49"/>
          <p:cNvSpPr/>
          <p:nvPr/>
        </p:nvSpPr>
        <p:spPr>
          <a:xfrm>
            <a:off x="64613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49"/>
          <p:cNvSpPr/>
          <p:nvPr/>
        </p:nvSpPr>
        <p:spPr>
          <a:xfrm>
            <a:off x="64613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49"/>
          <p:cNvSpPr/>
          <p:nvPr/>
        </p:nvSpPr>
        <p:spPr>
          <a:xfrm>
            <a:off x="71578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49"/>
          <p:cNvSpPr/>
          <p:nvPr/>
        </p:nvSpPr>
        <p:spPr>
          <a:xfrm>
            <a:off x="71578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49"/>
          <p:cNvSpPr/>
          <p:nvPr/>
        </p:nvSpPr>
        <p:spPr>
          <a:xfrm>
            <a:off x="71578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49"/>
          <p:cNvSpPr/>
          <p:nvPr/>
        </p:nvSpPr>
        <p:spPr>
          <a:xfrm>
            <a:off x="71578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49"/>
          <p:cNvSpPr/>
          <p:nvPr/>
        </p:nvSpPr>
        <p:spPr>
          <a:xfrm>
            <a:off x="71578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49"/>
          <p:cNvSpPr/>
          <p:nvPr/>
        </p:nvSpPr>
        <p:spPr>
          <a:xfrm>
            <a:off x="71578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49"/>
          <p:cNvSpPr/>
          <p:nvPr/>
        </p:nvSpPr>
        <p:spPr>
          <a:xfrm>
            <a:off x="71578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49"/>
          <p:cNvSpPr/>
          <p:nvPr/>
        </p:nvSpPr>
        <p:spPr>
          <a:xfrm>
            <a:off x="71578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49"/>
          <p:cNvSpPr/>
          <p:nvPr/>
        </p:nvSpPr>
        <p:spPr>
          <a:xfrm>
            <a:off x="71578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49"/>
          <p:cNvSpPr/>
          <p:nvPr/>
        </p:nvSpPr>
        <p:spPr>
          <a:xfrm>
            <a:off x="71578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49"/>
          <p:cNvSpPr txBox="1"/>
          <p:nvPr>
            <p:ph idx="6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92" name="Google Shape;1492;p149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493" name="Google Shape;1493;p149"/>
          <p:cNvSpPr txBox="1"/>
          <p:nvPr>
            <p:ph idx="7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5" name="Google Shape;1495;p15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6" name="Google Shape;1496;p15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p15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8" name="Google Shape;1498;p15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150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500" name="Google Shape;1500;p150"/>
          <p:cNvCxnSpPr/>
          <p:nvPr/>
        </p:nvCxnSpPr>
        <p:spPr>
          <a:xfrm>
            <a:off x="430760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01" name="Google Shape;1501;p150"/>
          <p:cNvCxnSpPr/>
          <p:nvPr/>
        </p:nvCxnSpPr>
        <p:spPr>
          <a:xfrm>
            <a:off x="789055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02" name="Google Shape;1502;p150"/>
          <p:cNvSpPr txBox="1"/>
          <p:nvPr>
            <p:ph idx="2" type="subTitle"/>
          </p:nvPr>
        </p:nvSpPr>
        <p:spPr>
          <a:xfrm>
            <a:off x="11409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03" name="Google Shape;1503;p150"/>
          <p:cNvSpPr txBox="1"/>
          <p:nvPr>
            <p:ph idx="3" type="subTitle"/>
          </p:nvPr>
        </p:nvSpPr>
        <p:spPr>
          <a:xfrm>
            <a:off x="11409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4" name="Google Shape;1504;p150"/>
          <p:cNvSpPr txBox="1"/>
          <p:nvPr>
            <p:ph idx="4" type="subTitle"/>
          </p:nvPr>
        </p:nvSpPr>
        <p:spPr>
          <a:xfrm>
            <a:off x="472387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5" name="Google Shape;1505;p150"/>
          <p:cNvSpPr txBox="1"/>
          <p:nvPr>
            <p:ph idx="5" type="subTitle"/>
          </p:nvPr>
        </p:nvSpPr>
        <p:spPr>
          <a:xfrm>
            <a:off x="83068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6" name="Google Shape;1506;p150"/>
          <p:cNvSpPr txBox="1"/>
          <p:nvPr>
            <p:ph idx="6" type="subTitle"/>
          </p:nvPr>
        </p:nvSpPr>
        <p:spPr>
          <a:xfrm>
            <a:off x="4720800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07" name="Google Shape;1507;p150"/>
          <p:cNvSpPr txBox="1"/>
          <p:nvPr>
            <p:ph idx="7" type="subTitle"/>
          </p:nvPr>
        </p:nvSpPr>
        <p:spPr>
          <a:xfrm>
            <a:off x="83068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pic>
        <p:nvPicPr>
          <p:cNvPr id="1508" name="Google Shape;150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05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759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712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50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12" name="Google Shape;1512;p150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513" name="Google Shape;1513;p150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5" name="Google Shape;1515;p15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6" name="Google Shape;1516;p15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7" name="Google Shape;1517;p15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8" name="Google Shape;1518;p15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51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520" name="Google Shape;1520;p151"/>
          <p:cNvCxnSpPr/>
          <p:nvPr/>
        </p:nvCxnSpPr>
        <p:spPr>
          <a:xfrm>
            <a:off x="6098909" y="2796200"/>
            <a:ext cx="0" cy="29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21" name="Google Shape;1521;p151"/>
          <p:cNvSpPr txBox="1"/>
          <p:nvPr>
            <p:ph idx="2" type="subTitle"/>
          </p:nvPr>
        </p:nvSpPr>
        <p:spPr>
          <a:xfrm>
            <a:off x="13431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22" name="Google Shape;1522;p151"/>
          <p:cNvSpPr txBox="1"/>
          <p:nvPr>
            <p:ph idx="3" type="subTitle"/>
          </p:nvPr>
        </p:nvSpPr>
        <p:spPr>
          <a:xfrm>
            <a:off x="13431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151"/>
          <p:cNvSpPr txBox="1"/>
          <p:nvPr>
            <p:ph idx="4" type="subTitle"/>
          </p:nvPr>
        </p:nvSpPr>
        <p:spPr>
          <a:xfrm>
            <a:off x="65293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24" name="Google Shape;1524;p151"/>
          <p:cNvSpPr txBox="1"/>
          <p:nvPr>
            <p:ph idx="5" type="subTitle"/>
          </p:nvPr>
        </p:nvSpPr>
        <p:spPr>
          <a:xfrm>
            <a:off x="65293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5" name="Google Shape;1525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0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2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51"/>
          <p:cNvSpPr txBox="1"/>
          <p:nvPr>
            <p:ph idx="6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28" name="Google Shape;1528;p151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529" name="Google Shape;1529;p151"/>
          <p:cNvSpPr txBox="1"/>
          <p:nvPr>
            <p:ph idx="7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5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532" name="Google Shape;1532;p15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3" name="Google Shape;1533;p15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4" name="Google Shape;1534;p15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5" name="Google Shape;1535;p15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52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7" name="Google Shape;1537;p152"/>
          <p:cNvSpPr txBox="1"/>
          <p:nvPr>
            <p:ph type="title"/>
          </p:nvPr>
        </p:nvSpPr>
        <p:spPr>
          <a:xfrm>
            <a:off x="4465550" y="1455375"/>
            <a:ext cx="67248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538" name="Google Shape;1538;p152"/>
          <p:cNvSpPr txBox="1"/>
          <p:nvPr>
            <p:ph idx="3" type="subTitle"/>
          </p:nvPr>
        </p:nvSpPr>
        <p:spPr>
          <a:xfrm>
            <a:off x="4465600" y="5036725"/>
            <a:ext cx="40977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539" name="Google Shape;153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50" y="1298452"/>
            <a:ext cx="731700" cy="73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1" name="Google Shape;1541;p15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2" name="Google Shape;1542;p15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3" name="Google Shape;1543;p15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4" name="Google Shape;1544;p15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53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6" name="Google Shape;1546;p153"/>
          <p:cNvSpPr txBox="1"/>
          <p:nvPr>
            <p:ph idx="2" type="subTitle"/>
          </p:nvPr>
        </p:nvSpPr>
        <p:spPr>
          <a:xfrm>
            <a:off x="6855088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547" name="Google Shape;1547;p153"/>
          <p:cNvSpPr txBox="1"/>
          <p:nvPr>
            <p:ph idx="3" type="subTitle"/>
          </p:nvPr>
        </p:nvSpPr>
        <p:spPr>
          <a:xfrm>
            <a:off x="6855081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48" name="Google Shape;1548;p153"/>
          <p:cNvSpPr txBox="1"/>
          <p:nvPr>
            <p:ph idx="4" type="subTitle"/>
          </p:nvPr>
        </p:nvSpPr>
        <p:spPr>
          <a:xfrm>
            <a:off x="6855088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549" name="Google Shape;1549;p153"/>
          <p:cNvSpPr txBox="1"/>
          <p:nvPr>
            <p:ph idx="5" type="subTitle"/>
          </p:nvPr>
        </p:nvSpPr>
        <p:spPr>
          <a:xfrm>
            <a:off x="6855081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50" name="Google Shape;1550;p153"/>
          <p:cNvSpPr txBox="1"/>
          <p:nvPr>
            <p:ph idx="6" type="subTitle"/>
          </p:nvPr>
        </p:nvSpPr>
        <p:spPr>
          <a:xfrm>
            <a:off x="2084625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551" name="Google Shape;1551;p153"/>
          <p:cNvSpPr txBox="1"/>
          <p:nvPr>
            <p:ph idx="7" type="subTitle"/>
          </p:nvPr>
        </p:nvSpPr>
        <p:spPr>
          <a:xfrm>
            <a:off x="2084600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52" name="Google Shape;1552;p153"/>
          <p:cNvSpPr txBox="1"/>
          <p:nvPr>
            <p:ph idx="8" type="subTitle"/>
          </p:nvPr>
        </p:nvSpPr>
        <p:spPr>
          <a:xfrm>
            <a:off x="2084625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553" name="Google Shape;1553;p153"/>
          <p:cNvSpPr txBox="1"/>
          <p:nvPr>
            <p:ph idx="9" type="subTitle"/>
          </p:nvPr>
        </p:nvSpPr>
        <p:spPr>
          <a:xfrm>
            <a:off x="2084600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54" name="Google Shape;1554;p153"/>
          <p:cNvSpPr txBox="1"/>
          <p:nvPr>
            <p:ph idx="1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55" name="Google Shape;1555;p153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556" name="Google Shape;1556;p153"/>
          <p:cNvSpPr txBox="1"/>
          <p:nvPr>
            <p:ph idx="1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graphic right 3">
  <p:cSld name="CUSTOM_1_1_5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02267" y="2167900"/>
            <a:ext cx="47799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2" type="subTitle"/>
          </p:nvPr>
        </p:nvSpPr>
        <p:spPr>
          <a:xfrm>
            <a:off x="1102200" y="1239700"/>
            <a:ext cx="99876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8" name="Google Shape;1558;p15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9" name="Google Shape;1559;p15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0" name="Google Shape;1560;p15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1" name="Google Shape;1561;p15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154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563" name="Google Shape;1563;p154"/>
          <p:cNvCxnSpPr/>
          <p:nvPr/>
        </p:nvCxnSpPr>
        <p:spPr>
          <a:xfrm>
            <a:off x="3416583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64" name="Google Shape;1564;p154"/>
          <p:cNvCxnSpPr/>
          <p:nvPr/>
        </p:nvCxnSpPr>
        <p:spPr>
          <a:xfrm>
            <a:off x="6096100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65" name="Google Shape;1565;p154"/>
          <p:cNvCxnSpPr/>
          <p:nvPr/>
        </p:nvCxnSpPr>
        <p:spPr>
          <a:xfrm>
            <a:off x="8775617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566" name="Google Shape;1566;p154"/>
          <p:cNvSpPr txBox="1"/>
          <p:nvPr>
            <p:ph idx="2" type="subTitle"/>
          </p:nvPr>
        </p:nvSpPr>
        <p:spPr>
          <a:xfrm>
            <a:off x="88507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567" name="Google Shape;1567;p154"/>
          <p:cNvSpPr txBox="1"/>
          <p:nvPr>
            <p:ph idx="3" type="subTitle"/>
          </p:nvPr>
        </p:nvSpPr>
        <p:spPr>
          <a:xfrm>
            <a:off x="88505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68" name="Google Shape;1568;p154"/>
          <p:cNvSpPr txBox="1"/>
          <p:nvPr>
            <p:ph idx="4" type="subTitle"/>
          </p:nvPr>
        </p:nvSpPr>
        <p:spPr>
          <a:xfrm>
            <a:off x="892362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569" name="Google Shape;1569;p154"/>
          <p:cNvSpPr txBox="1"/>
          <p:nvPr>
            <p:ph idx="5" type="subTitle"/>
          </p:nvPr>
        </p:nvSpPr>
        <p:spPr>
          <a:xfrm>
            <a:off x="892360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70" name="Google Shape;1570;p154"/>
          <p:cNvSpPr txBox="1"/>
          <p:nvPr>
            <p:ph idx="6" type="subTitle"/>
          </p:nvPr>
        </p:nvSpPr>
        <p:spPr>
          <a:xfrm>
            <a:off x="6244108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571" name="Google Shape;1571;p154"/>
          <p:cNvSpPr txBox="1"/>
          <p:nvPr>
            <p:ph idx="7" type="subTitle"/>
          </p:nvPr>
        </p:nvSpPr>
        <p:spPr>
          <a:xfrm>
            <a:off x="6244083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72" name="Google Shape;1572;p154"/>
          <p:cNvSpPr txBox="1"/>
          <p:nvPr>
            <p:ph idx="8" type="subTitle"/>
          </p:nvPr>
        </p:nvSpPr>
        <p:spPr>
          <a:xfrm>
            <a:off x="3564592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573" name="Google Shape;1573;p154"/>
          <p:cNvSpPr txBox="1"/>
          <p:nvPr>
            <p:ph idx="9" type="subTitle"/>
          </p:nvPr>
        </p:nvSpPr>
        <p:spPr>
          <a:xfrm>
            <a:off x="3564567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74" name="Google Shape;1574;p154"/>
          <p:cNvSpPr txBox="1"/>
          <p:nvPr>
            <p:ph idx="1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75" name="Google Shape;1575;p154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576" name="Google Shape;1576;p154"/>
          <p:cNvSpPr txBox="1"/>
          <p:nvPr>
            <p:ph idx="1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55"/>
          <p:cNvSpPr txBox="1"/>
          <p:nvPr>
            <p:ph idx="1" type="subTitle"/>
          </p:nvPr>
        </p:nvSpPr>
        <p:spPr>
          <a:xfrm>
            <a:off x="885050" y="3358700"/>
            <a:ext cx="32919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79" name="Google Shape;1579;p155"/>
          <p:cNvSpPr txBox="1"/>
          <p:nvPr>
            <p:ph type="title"/>
          </p:nvPr>
        </p:nvSpPr>
        <p:spPr>
          <a:xfrm>
            <a:off x="885050" y="1240700"/>
            <a:ext cx="41148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580" name="Google Shape;1580;p155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581" name="Google Shape;1581;p15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15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3" name="Google Shape;1583;p15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4" name="Google Shape;1584;p15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55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6" name="Google Shape;1586;p155"/>
          <p:cNvSpPr txBox="1"/>
          <p:nvPr>
            <p:ph idx="4" type="subTitle"/>
          </p:nvPr>
        </p:nvSpPr>
        <p:spPr>
          <a:xfrm>
            <a:off x="6857350" y="164405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587" name="Google Shape;1587;p155"/>
          <p:cNvSpPr txBox="1"/>
          <p:nvPr>
            <p:ph idx="5" type="subTitle"/>
          </p:nvPr>
        </p:nvSpPr>
        <p:spPr>
          <a:xfrm>
            <a:off x="6857350" y="124070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88" name="Google Shape;1588;p155"/>
          <p:cNvSpPr txBox="1"/>
          <p:nvPr>
            <p:ph idx="6" type="subTitle"/>
          </p:nvPr>
        </p:nvSpPr>
        <p:spPr>
          <a:xfrm>
            <a:off x="6857350" y="3164125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589" name="Google Shape;1589;p155"/>
          <p:cNvSpPr txBox="1"/>
          <p:nvPr>
            <p:ph idx="7" type="subTitle"/>
          </p:nvPr>
        </p:nvSpPr>
        <p:spPr>
          <a:xfrm>
            <a:off x="6857350" y="2760775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90" name="Google Shape;1590;p155"/>
          <p:cNvSpPr txBox="1"/>
          <p:nvPr>
            <p:ph idx="8" type="subTitle"/>
          </p:nvPr>
        </p:nvSpPr>
        <p:spPr>
          <a:xfrm>
            <a:off x="6857350" y="468420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591" name="Google Shape;1591;p155"/>
          <p:cNvSpPr txBox="1"/>
          <p:nvPr>
            <p:ph idx="9" type="subTitle"/>
          </p:nvPr>
        </p:nvSpPr>
        <p:spPr>
          <a:xfrm>
            <a:off x="6857350" y="428085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3" name="Google Shape;1593;p15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4" name="Google Shape;1594;p15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5" name="Google Shape;1595;p15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6" name="Google Shape;1596;p15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156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598" name="Google Shape;1598;p156"/>
          <p:cNvCxnSpPr/>
          <p:nvPr/>
        </p:nvCxnSpPr>
        <p:spPr>
          <a:xfrm>
            <a:off x="43061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156"/>
          <p:cNvCxnSpPr/>
          <p:nvPr/>
        </p:nvCxnSpPr>
        <p:spPr>
          <a:xfrm>
            <a:off x="78858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00" name="Google Shape;1600;p156"/>
          <p:cNvSpPr txBox="1"/>
          <p:nvPr>
            <p:ph idx="2" type="subTitle"/>
          </p:nvPr>
        </p:nvSpPr>
        <p:spPr>
          <a:xfrm>
            <a:off x="44683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01" name="Google Shape;1601;p156"/>
          <p:cNvSpPr txBox="1"/>
          <p:nvPr>
            <p:ph idx="3" type="subTitle"/>
          </p:nvPr>
        </p:nvSpPr>
        <p:spPr>
          <a:xfrm>
            <a:off x="44684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602" name="Google Shape;1602;p156"/>
          <p:cNvSpPr txBox="1"/>
          <p:nvPr>
            <p:ph idx="4" type="subTitle"/>
          </p:nvPr>
        </p:nvSpPr>
        <p:spPr>
          <a:xfrm>
            <a:off x="80480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03" name="Google Shape;1603;p156"/>
          <p:cNvSpPr txBox="1"/>
          <p:nvPr>
            <p:ph idx="5" type="subTitle"/>
          </p:nvPr>
        </p:nvSpPr>
        <p:spPr>
          <a:xfrm>
            <a:off x="80481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604" name="Google Shape;1604;p156"/>
          <p:cNvSpPr txBox="1"/>
          <p:nvPr>
            <p:ph idx="6" type="subTitle"/>
          </p:nvPr>
        </p:nvSpPr>
        <p:spPr>
          <a:xfrm>
            <a:off x="8886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05" name="Google Shape;1605;p156"/>
          <p:cNvSpPr txBox="1"/>
          <p:nvPr>
            <p:ph idx="7" type="subTitle"/>
          </p:nvPr>
        </p:nvSpPr>
        <p:spPr>
          <a:xfrm>
            <a:off x="8887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606" name="Google Shape;1606;p156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07" name="Google Shape;1607;p156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608" name="Google Shape;1608;p156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0" name="Google Shape;1610;p15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p15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2" name="Google Shape;1612;p15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3" name="Google Shape;1613;p15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57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5" name="Google Shape;1615;p157"/>
          <p:cNvSpPr txBox="1"/>
          <p:nvPr>
            <p:ph idx="2" type="subTitle"/>
          </p:nvPr>
        </p:nvSpPr>
        <p:spPr>
          <a:xfrm>
            <a:off x="5662075" y="2539250"/>
            <a:ext cx="5486400" cy="31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9pPr>
          </a:lstStyle>
          <a:p/>
        </p:txBody>
      </p:sp>
      <p:sp>
        <p:nvSpPr>
          <p:cNvPr id="1616" name="Google Shape;1616;p157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17" name="Google Shape;1617;p157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618" name="Google Shape;1618;p157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0" name="Google Shape;1620;p15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1" name="Google Shape;1621;p15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2" name="Google Shape;1622;p15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3" name="Google Shape;1623;p15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58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5" name="Google Shape;1625;p158"/>
          <p:cNvSpPr txBox="1"/>
          <p:nvPr>
            <p:ph idx="2" type="subTitle"/>
          </p:nvPr>
        </p:nvSpPr>
        <p:spPr>
          <a:xfrm>
            <a:off x="2087850" y="2416425"/>
            <a:ext cx="8044800" cy="13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26" name="Google Shape;1626;p158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27" name="Google Shape;1627;p158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628" name="Google Shape;1628;p158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59"/>
          <p:cNvSpPr txBox="1"/>
          <p:nvPr>
            <p:ph type="title"/>
          </p:nvPr>
        </p:nvSpPr>
        <p:spPr>
          <a:xfrm>
            <a:off x="3280375" y="1653075"/>
            <a:ext cx="7431000" cy="393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1631" name="Google Shape;1631;p15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632" name="Google Shape;1632;p15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5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4" name="Google Shape;1634;p15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5" name="Google Shape;1635;p15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159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353535"/>
        </a:solidFill>
      </p:bgPr>
    </p:bg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60"/>
          <p:cNvSpPr txBox="1"/>
          <p:nvPr>
            <p:ph idx="1" type="body"/>
          </p:nvPr>
        </p:nvSpPr>
        <p:spPr>
          <a:xfrm>
            <a:off x="86699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▸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39" name="Google Shape;1639;p160"/>
          <p:cNvSpPr txBox="1"/>
          <p:nvPr>
            <p:ph idx="2" type="body"/>
          </p:nvPr>
        </p:nvSpPr>
        <p:spPr>
          <a:xfrm>
            <a:off x="57087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▸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40" name="Google Shape;1640;p160"/>
          <p:cNvSpPr txBox="1"/>
          <p:nvPr>
            <p:ph type="title"/>
          </p:nvPr>
        </p:nvSpPr>
        <p:spPr>
          <a:xfrm>
            <a:off x="900275" y="1736433"/>
            <a:ext cx="3885900" cy="26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cxnSp>
        <p:nvCxnSpPr>
          <p:cNvPr id="1641" name="Google Shape;1641;p16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2" name="Google Shape;1642;p160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643" name="Google Shape;1643;p16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44" name="Google Shape;1644;p1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6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6" name="Google Shape;1646;p160"/>
          <p:cNvSpPr txBox="1"/>
          <p:nvPr>
            <p:ph idx="4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8" name="Google Shape;1648;p16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9" name="Google Shape;1649;p16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650" name="Google Shape;1650;p16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1" name="Google Shape;1651;p16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2" name="Google Shape;1652;p16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161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4" name="Google Shape;1654;p161"/>
          <p:cNvSpPr txBox="1"/>
          <p:nvPr>
            <p:ph idx="3" type="body"/>
          </p:nvPr>
        </p:nvSpPr>
        <p:spPr>
          <a:xfrm>
            <a:off x="86699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655" name="Google Shape;1655;p161"/>
          <p:cNvSpPr txBox="1"/>
          <p:nvPr>
            <p:ph idx="4" type="body"/>
          </p:nvPr>
        </p:nvSpPr>
        <p:spPr>
          <a:xfrm>
            <a:off x="57087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656" name="Google Shape;1656;p161"/>
          <p:cNvSpPr txBox="1"/>
          <p:nvPr>
            <p:ph type="title"/>
          </p:nvPr>
        </p:nvSpPr>
        <p:spPr>
          <a:xfrm>
            <a:off x="900275" y="1736433"/>
            <a:ext cx="3885900" cy="26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chemeClr val="lt1"/>
        </a:solidFill>
      </p:bgPr>
    </p:bg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8" name="Google Shape;1658;p16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9" name="Google Shape;1659;p16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660" name="Google Shape;1660;p16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1" name="Google Shape;1661;p16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2" name="Google Shape;1662;p16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62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4" name="Google Shape;1664;p162"/>
          <p:cNvSpPr txBox="1"/>
          <p:nvPr>
            <p:ph idx="3" type="body"/>
          </p:nvPr>
        </p:nvSpPr>
        <p:spPr>
          <a:xfrm>
            <a:off x="900275" y="3109300"/>
            <a:ext cx="5043900" cy="3000000"/>
          </a:xfrm>
          <a:prstGeom prst="rect">
            <a:avLst/>
          </a:prstGeom>
        </p:spPr>
        <p:txBody>
          <a:bodyPr anchorCtr="0" anchor="t" bIns="91425" lIns="914400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1665" name="Google Shape;1665;p162"/>
          <p:cNvSpPr txBox="1"/>
          <p:nvPr>
            <p:ph type="title"/>
          </p:nvPr>
        </p:nvSpPr>
        <p:spPr>
          <a:xfrm>
            <a:off x="900275" y="1190987"/>
            <a:ext cx="3885900" cy="146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graphic right">
  <p:cSld name="CUSTOM_1_1"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63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8" name="Google Shape;1668;p163"/>
          <p:cNvSpPr txBox="1"/>
          <p:nvPr>
            <p:ph idx="1" type="body"/>
          </p:nvPr>
        </p:nvSpPr>
        <p:spPr>
          <a:xfrm>
            <a:off x="1102267" y="2167900"/>
            <a:ext cx="47799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▸"/>
              <a:defRPr/>
            </a:lvl1pPr>
            <a:lvl2pPr indent="-311150" lvl="1" marL="914400" rtl="0">
              <a:spcBef>
                <a:spcPts val="500"/>
              </a:spcBef>
              <a:spcAft>
                <a:spcPts val="0"/>
              </a:spcAft>
              <a:buSzPts val="1300"/>
              <a:buChar char="･"/>
              <a:defRPr/>
            </a:lvl2pPr>
            <a:lvl3pPr indent="-311150" lvl="2" marL="1371600" rtl="0">
              <a:spcBef>
                <a:spcPts val="500"/>
              </a:spcBef>
              <a:spcAft>
                <a:spcPts val="0"/>
              </a:spcAft>
              <a:buSzPts val="1300"/>
              <a:buChar char="･"/>
              <a:defRPr/>
            </a:lvl3pPr>
            <a:lvl4pPr indent="-311150" lvl="3" marL="1828800" rtl="0">
              <a:spcBef>
                <a:spcPts val="500"/>
              </a:spcBef>
              <a:spcAft>
                <a:spcPts val="0"/>
              </a:spcAft>
              <a:buSzPts val="1300"/>
              <a:buChar char="･"/>
              <a:defRPr/>
            </a:lvl4pPr>
            <a:lvl5pPr indent="-311150" lvl="4" marL="2286000" rtl="0">
              <a:spcBef>
                <a:spcPts val="500"/>
              </a:spcBef>
              <a:spcAft>
                <a:spcPts val="0"/>
              </a:spcAft>
              <a:buSzPts val="1300"/>
              <a:buChar char="･"/>
              <a:defRPr/>
            </a:lvl5pPr>
            <a:lvl6pPr indent="-311150" lvl="5" marL="2743200" rtl="0">
              <a:spcBef>
                <a:spcPts val="500"/>
              </a:spcBef>
              <a:spcAft>
                <a:spcPts val="0"/>
              </a:spcAft>
              <a:buSzPts val="1300"/>
              <a:buChar char="･"/>
              <a:defRPr/>
            </a:lvl6pPr>
            <a:lvl7pPr indent="-311150" lvl="6" marL="3200400" rtl="0">
              <a:spcBef>
                <a:spcPts val="500"/>
              </a:spcBef>
              <a:spcAft>
                <a:spcPts val="0"/>
              </a:spcAft>
              <a:buSzPts val="1300"/>
              <a:buChar char="･"/>
              <a:defRPr/>
            </a:lvl7pPr>
            <a:lvl8pPr indent="-311150" lvl="7" marL="3657600" rtl="0">
              <a:spcBef>
                <a:spcPts val="500"/>
              </a:spcBef>
              <a:spcAft>
                <a:spcPts val="0"/>
              </a:spcAft>
              <a:buSzPts val="1300"/>
              <a:buChar char="･"/>
              <a:defRPr/>
            </a:lvl8pPr>
            <a:lvl9pPr indent="-311150" lvl="8" marL="4114800" rtl="0">
              <a:spcBef>
                <a:spcPts val="500"/>
              </a:spcBef>
              <a:spcAft>
                <a:spcPts val="500"/>
              </a:spcAft>
              <a:buSzPts val="1300"/>
              <a:buChar char="･"/>
              <a:defRPr/>
            </a:lvl9pPr>
          </a:lstStyle>
          <a:p/>
        </p:txBody>
      </p:sp>
      <p:sp>
        <p:nvSpPr>
          <p:cNvPr id="1669" name="Google Shape;1669;p163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0" name="Google Shape;1670;p163"/>
          <p:cNvSpPr txBox="1"/>
          <p:nvPr>
            <p:ph idx="2" type="subTitle"/>
          </p:nvPr>
        </p:nvSpPr>
        <p:spPr>
          <a:xfrm>
            <a:off x="1102200" y="1239700"/>
            <a:ext cx="99876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3">
  <p:cSld name="CUSTOM_1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2" type="subTitle"/>
          </p:nvPr>
        </p:nvSpPr>
        <p:spPr>
          <a:xfrm>
            <a:off x="1102200" y="1239700"/>
            <a:ext cx="9987600" cy="8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top, graphic bottom">
  <p:cSld name="CUSTOM_3_2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64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3" name="Google Shape;1673;p164"/>
          <p:cNvSpPr txBox="1"/>
          <p:nvPr>
            <p:ph idx="1" type="body"/>
          </p:nvPr>
        </p:nvSpPr>
        <p:spPr>
          <a:xfrm>
            <a:off x="1102200" y="2072425"/>
            <a:ext cx="9987600" cy="52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900"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･"/>
              <a:defRPr sz="1900"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･"/>
              <a:defRPr sz="1900"/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Char char="･"/>
              <a:defRPr sz="1900"/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Char char="･"/>
              <a:defRPr sz="1900"/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Char char="･"/>
              <a:defRPr sz="1900"/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Char char="･"/>
              <a:defRPr sz="1900"/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Char char="･"/>
              <a:defRPr sz="1900"/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Char char="･"/>
              <a:defRPr sz="1900"/>
            </a:lvl9pPr>
          </a:lstStyle>
          <a:p/>
        </p:txBody>
      </p:sp>
      <p:sp>
        <p:nvSpPr>
          <p:cNvPr id="1674" name="Google Shape;1674;p164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5" name="Google Shape;1675;p164"/>
          <p:cNvSpPr txBox="1"/>
          <p:nvPr>
            <p:ph idx="2" type="subTitle"/>
          </p:nvPr>
        </p:nvSpPr>
        <p:spPr>
          <a:xfrm>
            <a:off x="1102200" y="1239700"/>
            <a:ext cx="99876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_2"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65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8" name="Google Shape;1678;p165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▸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500"/>
              </a:spcBef>
              <a:spcAft>
                <a:spcPts val="0"/>
              </a:spcAft>
              <a:buSzPts val="1300"/>
              <a:buFont typeface="Proxima Nova"/>
              <a:buChar char="･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500"/>
              </a:spcBef>
              <a:spcAft>
                <a:spcPts val="0"/>
              </a:spcAft>
              <a:buSzPts val="1300"/>
              <a:buFont typeface="Proxima Nova"/>
              <a:buChar char="･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500"/>
              </a:spcBef>
              <a:spcAft>
                <a:spcPts val="0"/>
              </a:spcAft>
              <a:buSzPts val="1300"/>
              <a:buFont typeface="Proxima Nova"/>
              <a:buChar char="･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500"/>
              </a:spcBef>
              <a:spcAft>
                <a:spcPts val="0"/>
              </a:spcAft>
              <a:buSzPts val="1300"/>
              <a:buFont typeface="Proxima Nova"/>
              <a:buChar char="･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500"/>
              </a:spcBef>
              <a:spcAft>
                <a:spcPts val="0"/>
              </a:spcAft>
              <a:buSzPts val="1300"/>
              <a:buFont typeface="Proxima Nova"/>
              <a:buChar char="･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500"/>
              </a:spcBef>
              <a:spcAft>
                <a:spcPts val="0"/>
              </a:spcAft>
              <a:buSzPts val="1300"/>
              <a:buFont typeface="Proxima Nova"/>
              <a:buChar char="･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500"/>
              </a:spcBef>
              <a:spcAft>
                <a:spcPts val="0"/>
              </a:spcAft>
              <a:buSzPts val="1300"/>
              <a:buFont typeface="Proxima Nova"/>
              <a:buChar char="･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500"/>
              </a:spcBef>
              <a:spcAft>
                <a:spcPts val="500"/>
              </a:spcAft>
              <a:buSzPts val="1300"/>
              <a:buFont typeface="Proxima Nova"/>
              <a:buChar char="･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79" name="Google Shape;1679;p165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0" name="Google Shape;1680;p165"/>
          <p:cNvSpPr txBox="1"/>
          <p:nvPr>
            <p:ph idx="2" type="subTitle"/>
          </p:nvPr>
        </p:nvSpPr>
        <p:spPr>
          <a:xfrm>
            <a:off x="1102200" y="1239700"/>
            <a:ext cx="9987600" cy="8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8">
  <p:cSld name="Interior white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66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83" name="Google Shape;1683;p16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4" name="Google Shape;1684;p166"/>
          <p:cNvSpPr txBox="1"/>
          <p:nvPr>
            <p:ph idx="1" type="subTitle"/>
          </p:nvPr>
        </p:nvSpPr>
        <p:spPr>
          <a:xfrm>
            <a:off x="447775" y="55440"/>
            <a:ext cx="51489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685" name="Google Shape;1685;p16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6" name="Google Shape;1686;p166"/>
          <p:cNvSpPr txBox="1"/>
          <p:nvPr>
            <p:ph idx="12" type="sldNum"/>
          </p:nvPr>
        </p:nvSpPr>
        <p:spPr>
          <a:xfrm>
            <a:off x="81975" y="6169556"/>
            <a:ext cx="731400" cy="1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7" name="Google Shape;1687;p16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80" y="6313252"/>
            <a:ext cx="975851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66"/>
          <p:cNvSpPr txBox="1"/>
          <p:nvPr>
            <p:ph idx="2" type="subTitle"/>
          </p:nvPr>
        </p:nvSpPr>
        <p:spPr>
          <a:xfrm>
            <a:off x="885051" y="6169551"/>
            <a:ext cx="9182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1pPr>
            <a:lvl2pPr lvl="1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700">
                <a:solidFill>
                  <a:srgbClr val="4D4D4F"/>
                </a:solidFill>
              </a:defRPr>
            </a:lvl2pPr>
            <a:lvl3pPr lvl="2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700">
                <a:solidFill>
                  <a:srgbClr val="4D4D4F"/>
                </a:solidFill>
              </a:defRPr>
            </a:lvl3pPr>
            <a:lvl4pPr lvl="3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700">
                <a:solidFill>
                  <a:srgbClr val="4D4D4F"/>
                </a:solidFill>
              </a:defRPr>
            </a:lvl4pPr>
            <a:lvl5pPr lvl="4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700">
                <a:solidFill>
                  <a:srgbClr val="4D4D4F"/>
                </a:solidFill>
              </a:defRPr>
            </a:lvl5pPr>
            <a:lvl6pPr lvl="5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700">
                <a:solidFill>
                  <a:srgbClr val="4D4D4F"/>
                </a:solidFill>
              </a:defRPr>
            </a:lvl6pPr>
            <a:lvl7pPr lvl="6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700">
                <a:solidFill>
                  <a:srgbClr val="4D4D4F"/>
                </a:solidFill>
              </a:defRPr>
            </a:lvl7pPr>
            <a:lvl8pPr lvl="7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700">
                <a:solidFill>
                  <a:srgbClr val="4D4D4F"/>
                </a:solidFill>
              </a:defRPr>
            </a:lvl8pPr>
            <a:lvl9pPr lvl="8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 1">
  <p:cSld name="CUSTOM_4_6_1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6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691" name="Google Shape;1691;p167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692" name="Google Shape;1692;p16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16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4" name="Google Shape;1694;p16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5" name="Google Shape;1695;p167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96" name="Google Shape;1696;p167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7" name="Google Shape;1697;p167"/>
          <p:cNvSpPr txBox="1"/>
          <p:nvPr>
            <p:ph idx="4" type="subTitle"/>
          </p:nvPr>
        </p:nvSpPr>
        <p:spPr>
          <a:xfrm>
            <a:off x="6855088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698" name="Google Shape;1698;p167"/>
          <p:cNvSpPr txBox="1"/>
          <p:nvPr>
            <p:ph idx="5" type="subTitle"/>
          </p:nvPr>
        </p:nvSpPr>
        <p:spPr>
          <a:xfrm>
            <a:off x="6855081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699" name="Google Shape;1699;p167"/>
          <p:cNvSpPr txBox="1"/>
          <p:nvPr>
            <p:ph idx="6" type="subTitle"/>
          </p:nvPr>
        </p:nvSpPr>
        <p:spPr>
          <a:xfrm>
            <a:off x="6855088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00" name="Google Shape;1700;p167"/>
          <p:cNvSpPr txBox="1"/>
          <p:nvPr>
            <p:ph idx="7" type="subTitle"/>
          </p:nvPr>
        </p:nvSpPr>
        <p:spPr>
          <a:xfrm>
            <a:off x="6855081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701" name="Google Shape;1701;p167"/>
          <p:cNvSpPr txBox="1"/>
          <p:nvPr>
            <p:ph idx="8" type="subTitle"/>
          </p:nvPr>
        </p:nvSpPr>
        <p:spPr>
          <a:xfrm>
            <a:off x="2084625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02" name="Google Shape;1702;p167"/>
          <p:cNvSpPr txBox="1"/>
          <p:nvPr>
            <p:ph idx="9" type="subTitle"/>
          </p:nvPr>
        </p:nvSpPr>
        <p:spPr>
          <a:xfrm>
            <a:off x="2084600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703" name="Google Shape;1703;p167"/>
          <p:cNvSpPr txBox="1"/>
          <p:nvPr>
            <p:ph idx="13" type="subTitle"/>
          </p:nvPr>
        </p:nvSpPr>
        <p:spPr>
          <a:xfrm>
            <a:off x="2084625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1704" name="Google Shape;1704;p167"/>
          <p:cNvSpPr txBox="1"/>
          <p:nvPr>
            <p:ph idx="14" type="subTitle"/>
          </p:nvPr>
        </p:nvSpPr>
        <p:spPr>
          <a:xfrm>
            <a:off x="2084600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705" name="Google Shape;1705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04862" y="6116248"/>
            <a:ext cx="2078822" cy="62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top, text bottom 1">
  <p:cSld name="CUSTOM_3_1_2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1102200" y="5212665"/>
            <a:ext cx="9987600" cy="52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900"/>
            </a:lvl1pPr>
            <a:lvl2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900"/>
            </a:lvl2pPr>
            <a:lvl3pPr indent="-330200" lvl="2" marL="13716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900"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900"/>
            </a:lvl4pPr>
            <a:lvl5pPr indent="-330200" lvl="4" marL="22860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900"/>
            </a:lvl5pPr>
            <a:lvl6pPr indent="-330200" lvl="5" marL="27432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900"/>
            </a:lvl6pPr>
            <a:lvl7pPr indent="-330200" lvl="6" marL="32004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900"/>
            </a:lvl7pPr>
            <a:lvl8pPr indent="-330200" lvl="7" marL="36576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900"/>
            </a:lvl8pPr>
            <a:lvl9pPr indent="-330200" lvl="8" marL="4114800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900"/>
            </a:lvl9pPr>
          </a:lstStyle>
          <a:p/>
        </p:txBody>
      </p:sp>
      <p:sp>
        <p:nvSpPr>
          <p:cNvPr id="162" name="Google Shape;162;p18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2" type="subTitle"/>
          </p:nvPr>
        </p:nvSpPr>
        <p:spPr>
          <a:xfrm>
            <a:off x="1102200" y="1239700"/>
            <a:ext cx="99876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66" name="Google Shape;166;p1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9"/>
          <p:cNvCxnSpPr/>
          <p:nvPr/>
        </p:nvCxnSpPr>
        <p:spPr>
          <a:xfrm rot="10800000">
            <a:off x="447767" y="6401700"/>
            <a:ext cx="0" cy="456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10068030" y="269836"/>
            <a:ext cx="1618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8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INTERNAL USE</a:t>
            </a:r>
            <a:endParaRPr sz="8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>
            <p:ph idx="1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72" name="Google Shape;172;p19"/>
          <p:cNvSpPr txBox="1"/>
          <p:nvPr/>
        </p:nvSpPr>
        <p:spPr>
          <a:xfrm>
            <a:off x="634300" y="340636"/>
            <a:ext cx="29445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F"/>
                </a:solidFill>
                <a:latin typeface="Overpass"/>
                <a:ea typeface="Overpass"/>
                <a:cs typeface="Overpass"/>
                <a:sym typeface="Overpass"/>
              </a:rPr>
              <a:t>2019 RED HAT TECH EXCHANGE</a:t>
            </a:r>
            <a:endParaRPr b="1" sz="800">
              <a:solidFill>
                <a:srgbClr val="4D4D4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Font typeface="Proxima Nova"/>
              <a:buNone/>
              <a:defRPr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6200" lIns="76200" spcFirstLastPara="1" rIns="76200" wrap="square" tIns="76200">
            <a:noAutofit/>
          </a:bodyPr>
          <a:lstStyle>
            <a:lvl1pPr lvl="0" rtl="0">
              <a:buNone/>
              <a:defRPr sz="1200"/>
            </a:lvl1pPr>
            <a:lvl2pPr lvl="1" rtl="0">
              <a:buNone/>
              <a:defRPr sz="1200"/>
            </a:lvl2pPr>
            <a:lvl3pPr lvl="2" rtl="0">
              <a:buNone/>
              <a:defRPr sz="1200"/>
            </a:lvl3pPr>
            <a:lvl4pPr lvl="3" rtl="0">
              <a:buNone/>
              <a:defRPr sz="1200"/>
            </a:lvl4pPr>
            <a:lvl5pPr lvl="4" rtl="0">
              <a:buNone/>
              <a:defRPr sz="1200"/>
            </a:lvl5pPr>
            <a:lvl6pPr lvl="5" rtl="0">
              <a:buNone/>
              <a:defRPr sz="1200"/>
            </a:lvl6pPr>
            <a:lvl7pPr lvl="6" rtl="0">
              <a:buNone/>
              <a:defRPr sz="1200"/>
            </a:lvl7pPr>
            <a:lvl8pPr lvl="7" rtl="0">
              <a:buNone/>
              <a:defRPr sz="1200"/>
            </a:lvl8pPr>
            <a:lvl9pPr lvl="8" rtl="0">
              <a:buNone/>
              <a:defRPr sz="1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33" y="6352800"/>
            <a:ext cx="1656032" cy="33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804" y="35359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9804" y="27679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98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9804" y="4304059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7" name="Google Shape;27;p3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8" name="Google Shape;28;p3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2" name="Google Shape;182;p21"/>
          <p:cNvSpPr txBox="1"/>
          <p:nvPr/>
        </p:nvSpPr>
        <p:spPr>
          <a:xfrm>
            <a:off x="5119000" y="6444600"/>
            <a:ext cx="19539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CONFIDENTIAL</a:t>
            </a:r>
            <a:endParaRPr sz="1600"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666167" y="6421267"/>
            <a:ext cx="1260233" cy="2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">
  <p:cSld name="CUSTOM_4_4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6" name="Google Shape;186;p2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2"/>
          <p:cNvCxnSpPr/>
          <p:nvPr/>
        </p:nvCxnSpPr>
        <p:spPr>
          <a:xfrm rot="10800000">
            <a:off x="447767" y="6401700"/>
            <a:ext cx="0" cy="456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10068030" y="269836"/>
            <a:ext cx="1618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8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INTERNAL USE</a:t>
            </a:r>
            <a:endParaRPr sz="8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>
            <p:ph idx="1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92" name="Google Shape;192;p22"/>
          <p:cNvSpPr txBox="1"/>
          <p:nvPr/>
        </p:nvSpPr>
        <p:spPr>
          <a:xfrm>
            <a:off x="634300" y="340636"/>
            <a:ext cx="29445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D4D4F"/>
                </a:solidFill>
                <a:latin typeface="Overpass"/>
                <a:ea typeface="Overpass"/>
                <a:cs typeface="Overpass"/>
                <a:sym typeface="Overpass"/>
              </a:rPr>
              <a:t>2019 RED HAT TECH EXCHANGE</a:t>
            </a:r>
            <a:endParaRPr b="1" sz="800">
              <a:solidFill>
                <a:srgbClr val="4D4D4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4 1">
  <p:cSld name="CUSTOM_4_25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95" name="Google Shape;195;p2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23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>
            <p:ph idx="1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00">
                <a:solidFill>
                  <a:srgbClr val="4D4D4F"/>
                </a:solidFill>
              </a:defRPr>
            </a:lvl1pPr>
            <a:lvl2pPr lvl="1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2pPr>
            <a:lvl3pPr lvl="2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3pPr>
            <a:lvl4pPr lvl="3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4pPr>
            <a:lvl5pPr lvl="4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5pPr>
            <a:lvl6pPr lvl="5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6pPr>
            <a:lvl7pPr lvl="6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7pPr>
            <a:lvl8pPr lvl="7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8pPr>
            <a:lvl9pPr lvl="8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200" name="Google Shape;200;p23"/>
          <p:cNvSpPr txBox="1"/>
          <p:nvPr/>
        </p:nvSpPr>
        <p:spPr>
          <a:xfrm>
            <a:off x="645600" y="200"/>
            <a:ext cx="4811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RH-SSO Technical Deep Dive</a:t>
            </a:r>
            <a:endParaRPr b="1" sz="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03" name="Google Shape;203;p2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/>
        </p:txBody>
      </p:sp>
      <p:cxnSp>
        <p:nvCxnSpPr>
          <p:cNvPr id="204" name="Google Shape;204;p2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2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3" type="subTitle"/>
          </p:nvPr>
        </p:nvSpPr>
        <p:spPr>
          <a:xfrm>
            <a:off x="885050" y="6169550"/>
            <a:ext cx="80025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4"/>
          <p:cNvSpPr txBox="1"/>
          <p:nvPr>
            <p:ph idx="4" type="subTitle"/>
          </p:nvPr>
        </p:nvSpPr>
        <p:spPr>
          <a:xfrm>
            <a:off x="6855088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500"/>
            </a:lvl9pPr>
          </a:lstStyle>
          <a:p/>
        </p:txBody>
      </p:sp>
      <p:sp>
        <p:nvSpPr>
          <p:cNvPr id="209" name="Google Shape;209;p24"/>
          <p:cNvSpPr txBox="1"/>
          <p:nvPr>
            <p:ph idx="5" type="subTitle"/>
          </p:nvPr>
        </p:nvSpPr>
        <p:spPr>
          <a:xfrm>
            <a:off x="6855081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6" type="subTitle"/>
          </p:nvPr>
        </p:nvSpPr>
        <p:spPr>
          <a:xfrm>
            <a:off x="6855088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500"/>
            </a:lvl9pPr>
          </a:lstStyle>
          <a:p/>
        </p:txBody>
      </p:sp>
      <p:sp>
        <p:nvSpPr>
          <p:cNvPr id="211" name="Google Shape;211;p24"/>
          <p:cNvSpPr txBox="1"/>
          <p:nvPr>
            <p:ph idx="7" type="subTitle"/>
          </p:nvPr>
        </p:nvSpPr>
        <p:spPr>
          <a:xfrm>
            <a:off x="6855081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2" name="Google Shape;212;p24"/>
          <p:cNvSpPr txBox="1"/>
          <p:nvPr>
            <p:ph idx="8" type="subTitle"/>
          </p:nvPr>
        </p:nvSpPr>
        <p:spPr>
          <a:xfrm>
            <a:off x="2084625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500"/>
            </a:lvl9pPr>
          </a:lstStyle>
          <a:p/>
        </p:txBody>
      </p:sp>
      <p:sp>
        <p:nvSpPr>
          <p:cNvPr id="213" name="Google Shape;213;p24"/>
          <p:cNvSpPr txBox="1"/>
          <p:nvPr>
            <p:ph idx="9" type="subTitle"/>
          </p:nvPr>
        </p:nvSpPr>
        <p:spPr>
          <a:xfrm>
            <a:off x="2084600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4" name="Google Shape;214;p24"/>
          <p:cNvSpPr txBox="1"/>
          <p:nvPr>
            <p:ph idx="13" type="subTitle"/>
          </p:nvPr>
        </p:nvSpPr>
        <p:spPr>
          <a:xfrm>
            <a:off x="2084625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5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5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5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5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5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5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5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500"/>
            </a:lvl9pPr>
          </a:lstStyle>
          <a:p/>
        </p:txBody>
      </p:sp>
      <p:sp>
        <p:nvSpPr>
          <p:cNvPr id="215" name="Google Shape;215;p24"/>
          <p:cNvSpPr txBox="1"/>
          <p:nvPr>
            <p:ph idx="14" type="subTitle"/>
          </p:nvPr>
        </p:nvSpPr>
        <p:spPr>
          <a:xfrm>
            <a:off x="2084600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- Container Title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idx="1" type="subTitle"/>
          </p:nvPr>
        </p:nvSpPr>
        <p:spPr>
          <a:xfrm rot="5400000">
            <a:off x="-21273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25"/>
          <p:cNvSpPr txBox="1"/>
          <p:nvPr>
            <p:ph idx="2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800"/>
            </a:lvl9pPr>
          </a:lstStyle>
          <a:p/>
        </p:txBody>
      </p:sp>
      <p:sp>
        <p:nvSpPr>
          <p:cNvPr id="219" name="Google Shape;219;p25"/>
          <p:cNvSpPr txBox="1"/>
          <p:nvPr>
            <p:ph idx="3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/>
            </a:lvl9pPr>
          </a:lstStyle>
          <a:p/>
        </p:txBody>
      </p:sp>
      <p:sp>
        <p:nvSpPr>
          <p:cNvPr id="220" name="Google Shape;220;p25"/>
          <p:cNvSpPr txBox="1"/>
          <p:nvPr>
            <p:ph type="title"/>
          </p:nvPr>
        </p:nvSpPr>
        <p:spPr>
          <a:xfrm>
            <a:off x="5660525" y="1708950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1" name="Google Shape;221;p25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2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5"/>
          <p:cNvSpPr txBox="1"/>
          <p:nvPr/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27" name="Google Shape;227;p2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32" name="Google Shape;232;p26"/>
          <p:cNvCxnSpPr/>
          <p:nvPr/>
        </p:nvCxnSpPr>
        <p:spPr>
          <a:xfrm>
            <a:off x="4146414" y="-7350"/>
            <a:ext cx="0" cy="68727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26"/>
          <p:cNvSpPr txBox="1"/>
          <p:nvPr>
            <p:ph idx="3" type="subTitle"/>
          </p:nvPr>
        </p:nvSpPr>
        <p:spPr>
          <a:xfrm>
            <a:off x="4467775" y="1832876"/>
            <a:ext cx="51156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4" name="Google Shape;234;p26"/>
          <p:cNvSpPr txBox="1"/>
          <p:nvPr>
            <p:ph idx="4" type="subTitle"/>
          </p:nvPr>
        </p:nvSpPr>
        <p:spPr>
          <a:xfrm>
            <a:off x="4467775" y="1441300"/>
            <a:ext cx="4538700" cy="29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5" type="subTitle"/>
          </p:nvPr>
        </p:nvSpPr>
        <p:spPr>
          <a:xfrm>
            <a:off x="3362500" y="1832876"/>
            <a:ext cx="690000" cy="2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- Closing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idx="1" type="subTitle"/>
          </p:nvPr>
        </p:nvSpPr>
        <p:spPr>
          <a:xfrm>
            <a:off x="79527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238" name="Google Shape;238;p27"/>
          <p:cNvSpPr txBox="1"/>
          <p:nvPr>
            <p:ph type="title"/>
          </p:nvPr>
        </p:nvSpPr>
        <p:spPr>
          <a:xfrm>
            <a:off x="795275" y="973175"/>
            <a:ext cx="5736300" cy="152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295691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1295691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4207766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4207766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3978700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3978700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1052775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1052775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 txBox="1"/>
          <p:nvPr/>
        </p:nvSpPr>
        <p:spPr>
          <a:xfrm>
            <a:off x="50497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49" name="Google Shape;249;p27"/>
          <p:cNvCxnSpPr/>
          <p:nvPr/>
        </p:nvCxnSpPr>
        <p:spPr>
          <a:xfrm rot="10800000">
            <a:off x="11744333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7"/>
          <p:cNvSpPr txBox="1"/>
          <p:nvPr/>
        </p:nvSpPr>
        <p:spPr>
          <a:xfrm flipH="1">
            <a:off x="1137842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251" name="Google Shape;251;p27"/>
          <p:cNvSpPr txBox="1"/>
          <p:nvPr>
            <p:ph idx="2" type="subTitle"/>
          </p:nvPr>
        </p:nvSpPr>
        <p:spPr>
          <a:xfrm rot="5400000">
            <a:off x="91690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">
  <p:cSld name="CUSTOM_1_5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55" name="Google Shape;255;p28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2" type="subTitle"/>
          </p:nvPr>
        </p:nvSpPr>
        <p:spPr>
          <a:xfrm>
            <a:off x="1102200" y="1239700"/>
            <a:ext cx="9987600" cy="8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graphic right">
  <p:cSld name="CUSTOM_1_1_6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1102267" y="2167900"/>
            <a:ext cx="47799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60" name="Google Shape;260;p29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2" type="subTitle"/>
          </p:nvPr>
        </p:nvSpPr>
        <p:spPr>
          <a:xfrm>
            <a:off x="1102200" y="1239700"/>
            <a:ext cx="99876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2">
  <p:cSld name="CUSTOM_1_6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65" name="Google Shape;265;p30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30"/>
          <p:cNvSpPr txBox="1"/>
          <p:nvPr>
            <p:ph idx="2" type="subTitle"/>
          </p:nvPr>
        </p:nvSpPr>
        <p:spPr>
          <a:xfrm>
            <a:off x="1102200" y="1239700"/>
            <a:ext cx="9987600" cy="8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37" name="Google Shape;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- title only">
  <p:cSld name="CUSTOM_4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72" name="Google Shape;272;p3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74" name="Google Shape;274;p3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2">
          <p15:clr>
            <a:srgbClr val="FF00FF"/>
          </p15:clr>
        </p15:guide>
        <p15:guide id="2" pos="3840">
          <p15:clr>
            <a:srgbClr val="FF00FF"/>
          </p15:clr>
        </p15:guide>
        <p15:guide id="3" orient="horz" pos="1206">
          <p15:clr>
            <a:srgbClr val="FF00FF"/>
          </p15:clr>
        </p15:guide>
        <p15:guide id="4" orient="horz" pos="3886">
          <p15:clr>
            <a:srgbClr val="FF00FF"/>
          </p15:clr>
        </p15:guide>
        <p15:guide id="5" pos="432">
          <p15:clr>
            <a:srgbClr val="FF00FF"/>
          </p15:clr>
        </p15:guide>
        <p15:guide id="6" pos="7247">
          <p15:clr>
            <a:srgbClr val="FF00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- title subtitle">
  <p:cSld name="CUSTOM_4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1752600" y="946000"/>
            <a:ext cx="8686800" cy="45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1752600" y="1402600"/>
            <a:ext cx="8686800" cy="45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33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84" name="Google Shape;284;p3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3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2">
          <p15:clr>
            <a:srgbClr val="FF00FF"/>
          </p15:clr>
        </p15:guide>
        <p15:guide id="2" pos="3840">
          <p15:clr>
            <a:srgbClr val="FF00FF"/>
          </p15:clr>
        </p15:guide>
        <p15:guide id="3" orient="horz" pos="1206">
          <p15:clr>
            <a:srgbClr val="FF00FF"/>
          </p15:clr>
        </p15:guide>
        <p15:guide id="4" orient="horz" pos="3886">
          <p15:clr>
            <a:srgbClr val="FF00FF"/>
          </p15:clr>
        </p15:guide>
        <p15:guide id="5" pos="432">
          <p15:clr>
            <a:srgbClr val="FF00FF"/>
          </p15:clr>
        </p15:guide>
        <p15:guide id="6" pos="7247">
          <p15:clr>
            <a:srgbClr val="FF00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 - title only">
  <p:cSld name="CUSTOM_4_1"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91" name="Google Shape;291;p3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93" name="Google Shape;293;p3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96" name="Google Shape;296;p34"/>
          <p:cNvPicPr preferRelativeResize="0"/>
          <p:nvPr/>
        </p:nvPicPr>
        <p:blipFill rotWithShape="1">
          <a:blip r:embed="rId2">
            <a:alphaModFix/>
          </a:blip>
          <a:srcRect b="592" l="0" r="0" t="583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2">
          <p15:clr>
            <a:srgbClr val="FF00FF"/>
          </p15:clr>
        </p15:guide>
        <p15:guide id="2" pos="3840">
          <p15:clr>
            <a:srgbClr val="FF00FF"/>
          </p15:clr>
        </p15:guide>
        <p15:guide id="3" orient="horz" pos="1206">
          <p15:clr>
            <a:srgbClr val="FF00FF"/>
          </p15:clr>
        </p15:guide>
        <p15:guide id="4" orient="horz" pos="3886">
          <p15:clr>
            <a:srgbClr val="FF00FF"/>
          </p15:clr>
        </p15:guide>
        <p15:guide id="5" pos="432">
          <p15:clr>
            <a:srgbClr val="FF00FF"/>
          </p15:clr>
        </p15:guide>
        <p15:guide id="6" pos="7247">
          <p15:clr>
            <a:srgbClr val="FF00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gray - title only">
  <p:cSld name="CUSTOM_4_1_1">
    <p:bg>
      <p:bgPr>
        <a:solidFill>
          <a:schemeClr val="dk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300" name="Google Shape;300;p3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3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ed Hat Display Medium"/>
              <a:buNone/>
              <a:defRPr sz="900">
                <a:solidFill>
                  <a:schemeClr val="l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ed Hat Display Medium"/>
              <a:buNone/>
              <a:defRPr sz="900">
                <a:solidFill>
                  <a:schemeClr val="l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ed Hat Display Medium"/>
              <a:buNone/>
              <a:defRPr sz="900">
                <a:solidFill>
                  <a:schemeClr val="l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ed Hat Display Medium"/>
              <a:buNone/>
              <a:defRPr sz="900">
                <a:solidFill>
                  <a:schemeClr val="l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ed Hat Display Medium"/>
              <a:buNone/>
              <a:defRPr sz="900">
                <a:solidFill>
                  <a:schemeClr val="l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ed Hat Display Medium"/>
              <a:buNone/>
              <a:defRPr sz="900">
                <a:solidFill>
                  <a:schemeClr val="l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ed Hat Display Medium"/>
              <a:buNone/>
              <a:defRPr sz="900">
                <a:solidFill>
                  <a:schemeClr val="l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ed Hat Display Medium"/>
              <a:buNone/>
              <a:defRPr sz="900">
                <a:solidFill>
                  <a:schemeClr val="l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ed Hat Display Medium"/>
              <a:buNone/>
              <a:defRPr sz="900">
                <a:solidFill>
                  <a:schemeClr val="l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3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5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lt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05" name="Google Shape;305;p35"/>
          <p:cNvPicPr preferRelativeResize="0"/>
          <p:nvPr/>
        </p:nvPicPr>
        <p:blipFill rotWithShape="1">
          <a:blip r:embed="rId2">
            <a:alphaModFix/>
          </a:blip>
          <a:srcRect b="592" l="0" r="0" t="583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2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2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2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2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2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2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2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2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592">
          <p15:clr>
            <a:srgbClr val="FF00FF"/>
          </p15:clr>
        </p15:guide>
        <p15:guide id="2" pos="3840">
          <p15:clr>
            <a:srgbClr val="FF00FF"/>
          </p15:clr>
        </p15:guide>
        <p15:guide id="3" orient="horz" pos="1206">
          <p15:clr>
            <a:srgbClr val="FF00FF"/>
          </p15:clr>
        </p15:guide>
        <p15:guide id="4" orient="horz" pos="3886">
          <p15:clr>
            <a:srgbClr val="FF00FF"/>
          </p15:clr>
        </p15:guide>
        <p15:guide id="5" pos="432">
          <p15:clr>
            <a:srgbClr val="FF00FF"/>
          </p15:clr>
        </p15:guide>
        <p15:guide id="6" pos="7247">
          <p15:clr>
            <a:srgbClr val="FF00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idx="1" type="subTitle"/>
          </p:nvPr>
        </p:nvSpPr>
        <p:spPr>
          <a:xfrm>
            <a:off x="9251450" y="1743725"/>
            <a:ext cx="2124300" cy="33090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type="title"/>
          </p:nvPr>
        </p:nvSpPr>
        <p:spPr>
          <a:xfrm>
            <a:off x="447775" y="1084575"/>
            <a:ext cx="6825000" cy="2105100"/>
          </a:xfrm>
          <a:prstGeom prst="rect">
            <a:avLst/>
          </a:prstGeom>
        </p:spPr>
        <p:txBody>
          <a:bodyPr anchorCtr="0" anchor="t" bIns="91425" lIns="4572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310" name="Google Shape;310;p3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6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Red Hat Display Medium"/>
              <a:buNone/>
              <a:defRPr sz="9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6"/>
          <p:cNvSpPr txBox="1"/>
          <p:nvPr/>
        </p:nvSpPr>
        <p:spPr>
          <a:xfrm>
            <a:off x="813680" y="6313261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15" name="Google Shape;315;p36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F00FF"/>
          </p15:clr>
        </p15:guide>
        <p15:guide id="2" pos="3840">
          <p15:clr>
            <a:srgbClr val="FF00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- Titl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idx="1" type="subTitle"/>
          </p:nvPr>
        </p:nvSpPr>
        <p:spPr>
          <a:xfrm rot="5400000">
            <a:off x="-21273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37"/>
          <p:cNvSpPr txBox="1"/>
          <p:nvPr>
            <p:ph idx="2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800"/>
            </a:lvl9pPr>
          </a:lstStyle>
          <a:p/>
        </p:txBody>
      </p:sp>
      <p:sp>
        <p:nvSpPr>
          <p:cNvPr id="319" name="Google Shape;319;p37"/>
          <p:cNvSpPr txBox="1"/>
          <p:nvPr>
            <p:ph idx="3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/>
            </a:lvl9pPr>
          </a:lstStyle>
          <a:p/>
        </p:txBody>
      </p:sp>
      <p:sp>
        <p:nvSpPr>
          <p:cNvPr id="320" name="Google Shape;320;p37"/>
          <p:cNvSpPr txBox="1"/>
          <p:nvPr>
            <p:ph type="title"/>
          </p:nvPr>
        </p:nvSpPr>
        <p:spPr>
          <a:xfrm>
            <a:off x="5660525" y="1708950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1" name="Google Shape;321;p37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3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7"/>
          <p:cNvSpPr txBox="1"/>
          <p:nvPr/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ution - Closing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idx="1" type="subTitle"/>
          </p:nvPr>
        </p:nvSpPr>
        <p:spPr>
          <a:xfrm>
            <a:off x="79527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27" name="Google Shape;327;p38"/>
          <p:cNvSpPr txBox="1"/>
          <p:nvPr>
            <p:ph type="title"/>
          </p:nvPr>
        </p:nvSpPr>
        <p:spPr>
          <a:xfrm>
            <a:off x="795275" y="973175"/>
            <a:ext cx="5736300" cy="152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/>
        </p:nvSpPr>
        <p:spPr>
          <a:xfrm>
            <a:off x="1295691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1295691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4207766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4207766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3978700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3978700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1052775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1052775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8"/>
          <p:cNvSpPr txBox="1"/>
          <p:nvPr/>
        </p:nvSpPr>
        <p:spPr>
          <a:xfrm>
            <a:off x="50497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338" name="Google Shape;338;p38"/>
          <p:cNvCxnSpPr/>
          <p:nvPr/>
        </p:nvCxnSpPr>
        <p:spPr>
          <a:xfrm rot="10800000">
            <a:off x="11744333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8"/>
          <p:cNvSpPr txBox="1"/>
          <p:nvPr/>
        </p:nvSpPr>
        <p:spPr>
          <a:xfrm flipH="1">
            <a:off x="1137842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40" name="Google Shape;340;p38"/>
          <p:cNvSpPr txBox="1"/>
          <p:nvPr>
            <p:ph idx="2" type="subTitle"/>
          </p:nvPr>
        </p:nvSpPr>
        <p:spPr>
          <a:xfrm rot="5400000">
            <a:off x="91690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ering - Titl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idx="1" type="subTitle"/>
          </p:nvPr>
        </p:nvSpPr>
        <p:spPr>
          <a:xfrm rot="5400000">
            <a:off x="-21273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39"/>
          <p:cNvSpPr txBox="1"/>
          <p:nvPr>
            <p:ph idx="2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800"/>
            </a:lvl9pPr>
          </a:lstStyle>
          <a:p/>
        </p:txBody>
      </p:sp>
      <p:sp>
        <p:nvSpPr>
          <p:cNvPr id="344" name="Google Shape;344;p39"/>
          <p:cNvSpPr txBox="1"/>
          <p:nvPr>
            <p:ph idx="3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/>
            </a:lvl9pPr>
          </a:lstStyle>
          <a:p/>
        </p:txBody>
      </p:sp>
      <p:sp>
        <p:nvSpPr>
          <p:cNvPr id="345" name="Google Shape;345;p39"/>
          <p:cNvSpPr txBox="1"/>
          <p:nvPr>
            <p:ph type="title"/>
          </p:nvPr>
        </p:nvSpPr>
        <p:spPr>
          <a:xfrm>
            <a:off x="5660525" y="1708950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346" name="Google Shape;346;p39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9"/>
          <p:cNvSpPr txBox="1"/>
          <p:nvPr/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ering - Closing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idx="1" type="subTitle"/>
          </p:nvPr>
        </p:nvSpPr>
        <p:spPr>
          <a:xfrm>
            <a:off x="79527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type="title"/>
          </p:nvPr>
        </p:nvSpPr>
        <p:spPr>
          <a:xfrm>
            <a:off x="795275" y="973175"/>
            <a:ext cx="5736300" cy="152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0"/>
          <p:cNvSpPr txBox="1"/>
          <p:nvPr/>
        </p:nvSpPr>
        <p:spPr>
          <a:xfrm>
            <a:off x="1295691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55" name="Google Shape;355;p40"/>
          <p:cNvSpPr txBox="1"/>
          <p:nvPr/>
        </p:nvSpPr>
        <p:spPr>
          <a:xfrm>
            <a:off x="1295691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4207766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57" name="Google Shape;357;p40"/>
          <p:cNvSpPr txBox="1"/>
          <p:nvPr/>
        </p:nvSpPr>
        <p:spPr>
          <a:xfrm>
            <a:off x="4207766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58" name="Google Shape;358;p40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3978700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3978700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1052775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1052775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 txBox="1"/>
          <p:nvPr/>
        </p:nvSpPr>
        <p:spPr>
          <a:xfrm>
            <a:off x="50497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363" name="Google Shape;363;p40"/>
          <p:cNvCxnSpPr/>
          <p:nvPr/>
        </p:nvCxnSpPr>
        <p:spPr>
          <a:xfrm rot="10800000">
            <a:off x="11744333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/>
        </p:nvSpPr>
        <p:spPr>
          <a:xfrm flipH="1">
            <a:off x="1137842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 rot="5400000">
            <a:off x="91690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- Container Title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/>
          <p:nvPr>
            <p:ph idx="1" type="subTitle"/>
          </p:nvPr>
        </p:nvSpPr>
        <p:spPr>
          <a:xfrm rot="5400000">
            <a:off x="-21273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41"/>
          <p:cNvSpPr txBox="1"/>
          <p:nvPr>
            <p:ph idx="2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800"/>
            </a:lvl9pPr>
          </a:lstStyle>
          <a:p/>
        </p:txBody>
      </p:sp>
      <p:sp>
        <p:nvSpPr>
          <p:cNvPr id="369" name="Google Shape;369;p41"/>
          <p:cNvSpPr txBox="1"/>
          <p:nvPr>
            <p:ph idx="3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/>
            </a:lvl9pPr>
          </a:lstStyle>
          <a:p/>
        </p:txBody>
      </p:sp>
      <p:sp>
        <p:nvSpPr>
          <p:cNvPr id="370" name="Google Shape;370;p41"/>
          <p:cNvSpPr txBox="1"/>
          <p:nvPr>
            <p:ph type="title"/>
          </p:nvPr>
        </p:nvSpPr>
        <p:spPr>
          <a:xfrm>
            <a:off x="5660525" y="1708950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1" name="Google Shape;371;p41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2" name="Google Shape;3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4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41"/>
          <p:cNvSpPr txBox="1"/>
          <p:nvPr/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6" name="Google Shape;46;p5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7" name="Google Shape;47;p5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8" name="Google Shape;48;p5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49" name="Google Shape;49;p5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" name="Google Shape;5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1275" y="1882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1275" y="3404473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1275" y="2705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21275" y="4214033"/>
            <a:ext cx="580517" cy="580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- Container Closing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/>
          <p:nvPr>
            <p:ph idx="1" type="subTitle"/>
          </p:nvPr>
        </p:nvSpPr>
        <p:spPr>
          <a:xfrm>
            <a:off x="79527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377" name="Google Shape;377;p42"/>
          <p:cNvSpPr txBox="1"/>
          <p:nvPr>
            <p:ph type="title"/>
          </p:nvPr>
        </p:nvSpPr>
        <p:spPr>
          <a:xfrm>
            <a:off x="795275" y="973175"/>
            <a:ext cx="5736300" cy="152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pic>
        <p:nvPicPr>
          <p:cNvPr id="378" name="Google Shape;3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2"/>
          <p:cNvSpPr txBox="1"/>
          <p:nvPr/>
        </p:nvSpPr>
        <p:spPr>
          <a:xfrm>
            <a:off x="1295691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1295691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4207766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4207766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83" name="Google Shape;383;p42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3978700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3978700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1052775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2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1052775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/>
        </p:nvSpPr>
        <p:spPr>
          <a:xfrm>
            <a:off x="50497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388" name="Google Shape;388;p42"/>
          <p:cNvCxnSpPr/>
          <p:nvPr/>
        </p:nvCxnSpPr>
        <p:spPr>
          <a:xfrm rot="10800000">
            <a:off x="11744333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42"/>
          <p:cNvSpPr txBox="1"/>
          <p:nvPr/>
        </p:nvSpPr>
        <p:spPr>
          <a:xfrm flipH="1">
            <a:off x="1137842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90" name="Google Shape;390;p42"/>
          <p:cNvSpPr txBox="1"/>
          <p:nvPr>
            <p:ph idx="2" type="subTitle"/>
          </p:nvPr>
        </p:nvSpPr>
        <p:spPr>
          <a:xfrm rot="5400000">
            <a:off x="91690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- NFV Title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idx="1" type="subTitle"/>
          </p:nvPr>
        </p:nvSpPr>
        <p:spPr>
          <a:xfrm rot="5400000">
            <a:off x="-212742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43"/>
          <p:cNvSpPr txBox="1"/>
          <p:nvPr>
            <p:ph idx="2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800"/>
            </a:lvl9pPr>
          </a:lstStyle>
          <a:p/>
        </p:txBody>
      </p:sp>
      <p:sp>
        <p:nvSpPr>
          <p:cNvPr id="394" name="Google Shape;394;p43"/>
          <p:cNvSpPr txBox="1"/>
          <p:nvPr>
            <p:ph idx="3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/>
            </a:lvl9pPr>
          </a:lstStyle>
          <a:p/>
        </p:txBody>
      </p:sp>
      <p:sp>
        <p:nvSpPr>
          <p:cNvPr id="395" name="Google Shape;395;p43"/>
          <p:cNvSpPr txBox="1"/>
          <p:nvPr>
            <p:ph type="title"/>
          </p:nvPr>
        </p:nvSpPr>
        <p:spPr>
          <a:xfrm>
            <a:off x="5660525" y="1708950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6" name="Google Shape;396;p43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4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43"/>
          <p:cNvSpPr txBox="1"/>
          <p:nvPr/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- NFV Closing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idx="1" type="subTitle"/>
          </p:nvPr>
        </p:nvSpPr>
        <p:spPr>
          <a:xfrm>
            <a:off x="79527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402" name="Google Shape;402;p44"/>
          <p:cNvSpPr txBox="1"/>
          <p:nvPr>
            <p:ph type="title"/>
          </p:nvPr>
        </p:nvSpPr>
        <p:spPr>
          <a:xfrm>
            <a:off x="795275" y="973175"/>
            <a:ext cx="5736300" cy="152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pic>
        <p:nvPicPr>
          <p:cNvPr id="403" name="Google Shape;4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4"/>
          <p:cNvSpPr txBox="1"/>
          <p:nvPr/>
        </p:nvSpPr>
        <p:spPr>
          <a:xfrm>
            <a:off x="1295691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1295691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6" name="Google Shape;406;p44"/>
          <p:cNvSpPr txBox="1"/>
          <p:nvPr/>
        </p:nvSpPr>
        <p:spPr>
          <a:xfrm>
            <a:off x="4207766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7" name="Google Shape;407;p44"/>
          <p:cNvSpPr txBox="1"/>
          <p:nvPr/>
        </p:nvSpPr>
        <p:spPr>
          <a:xfrm>
            <a:off x="4207766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08" name="Google Shape;408;p44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3978700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4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3978700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4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1052775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1052775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 txBox="1"/>
          <p:nvPr/>
        </p:nvSpPr>
        <p:spPr>
          <a:xfrm>
            <a:off x="50497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3" name="Google Shape;413;p44"/>
          <p:cNvCxnSpPr/>
          <p:nvPr/>
        </p:nvCxnSpPr>
        <p:spPr>
          <a:xfrm rot="10800000">
            <a:off x="11744333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44"/>
          <p:cNvSpPr txBox="1"/>
          <p:nvPr/>
        </p:nvSpPr>
        <p:spPr>
          <a:xfrm flipH="1">
            <a:off x="1137842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15" name="Google Shape;415;p44"/>
          <p:cNvSpPr txBox="1"/>
          <p:nvPr>
            <p:ph idx="2" type="subTitle"/>
          </p:nvPr>
        </p:nvSpPr>
        <p:spPr>
          <a:xfrm rot="5400000">
            <a:off x="91690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- Automation Title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800"/>
            </a:lvl9pPr>
          </a:lstStyle>
          <a:p/>
        </p:txBody>
      </p:sp>
      <p:sp>
        <p:nvSpPr>
          <p:cNvPr id="418" name="Google Shape;418;p45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/>
            </a:lvl9pPr>
          </a:lstStyle>
          <a:p/>
        </p:txBody>
      </p:sp>
      <p:pic>
        <p:nvPicPr>
          <p:cNvPr id="419" name="Google Shape;4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4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45"/>
          <p:cNvSpPr txBox="1"/>
          <p:nvPr>
            <p:ph idx="3" type="subTitle"/>
          </p:nvPr>
        </p:nvSpPr>
        <p:spPr>
          <a:xfrm rot="5400000">
            <a:off x="-21273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2" name="Google Shape;422;p45"/>
          <p:cNvSpPr txBox="1"/>
          <p:nvPr>
            <p:ph type="title"/>
          </p:nvPr>
        </p:nvSpPr>
        <p:spPr>
          <a:xfrm>
            <a:off x="5660525" y="1708950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423" name="Google Shape;423;p45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- Automation Closing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idx="1" type="subTitle"/>
          </p:nvPr>
        </p:nvSpPr>
        <p:spPr>
          <a:xfrm>
            <a:off x="79527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427" name="Google Shape;427;p46"/>
          <p:cNvSpPr txBox="1"/>
          <p:nvPr>
            <p:ph type="title"/>
          </p:nvPr>
        </p:nvSpPr>
        <p:spPr>
          <a:xfrm>
            <a:off x="795275" y="973175"/>
            <a:ext cx="5736300" cy="152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428" name="Google Shape;4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6"/>
          <p:cNvSpPr txBox="1"/>
          <p:nvPr/>
        </p:nvSpPr>
        <p:spPr>
          <a:xfrm>
            <a:off x="1295691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0" name="Google Shape;430;p46"/>
          <p:cNvSpPr txBox="1"/>
          <p:nvPr/>
        </p:nvSpPr>
        <p:spPr>
          <a:xfrm>
            <a:off x="1295691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1" name="Google Shape;431;p46"/>
          <p:cNvSpPr txBox="1"/>
          <p:nvPr/>
        </p:nvSpPr>
        <p:spPr>
          <a:xfrm>
            <a:off x="4207766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2" name="Google Shape;432;p46"/>
          <p:cNvSpPr txBox="1"/>
          <p:nvPr/>
        </p:nvSpPr>
        <p:spPr>
          <a:xfrm>
            <a:off x="4207766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33" name="Google Shape;433;p46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3978700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6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3978700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6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1052775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6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1052775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6"/>
          <p:cNvSpPr txBox="1"/>
          <p:nvPr/>
        </p:nvSpPr>
        <p:spPr>
          <a:xfrm>
            <a:off x="50497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38" name="Google Shape;438;p46"/>
          <p:cNvCxnSpPr/>
          <p:nvPr/>
        </p:nvCxnSpPr>
        <p:spPr>
          <a:xfrm rot="10800000">
            <a:off x="11744333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46"/>
          <p:cNvSpPr txBox="1"/>
          <p:nvPr/>
        </p:nvSpPr>
        <p:spPr>
          <a:xfrm flipH="1">
            <a:off x="1137842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40" name="Google Shape;440;p46"/>
          <p:cNvSpPr txBox="1"/>
          <p:nvPr>
            <p:ph idx="2" type="subTitle"/>
          </p:nvPr>
        </p:nvSpPr>
        <p:spPr>
          <a:xfrm rot="5400000">
            <a:off x="91690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- Automation Title 1">
  <p:cSld name="CUSTOM_1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7"/>
          <p:cNvSpPr txBox="1"/>
          <p:nvPr>
            <p:ph idx="1" type="subTitle"/>
          </p:nvPr>
        </p:nvSpPr>
        <p:spPr>
          <a:xfrm rot="5400000">
            <a:off x="-21273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3" name="Google Shape;443;p47"/>
          <p:cNvSpPr txBox="1"/>
          <p:nvPr>
            <p:ph idx="2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800"/>
            </a:lvl9pPr>
          </a:lstStyle>
          <a:p/>
        </p:txBody>
      </p:sp>
      <p:sp>
        <p:nvSpPr>
          <p:cNvPr id="444" name="Google Shape;444;p47"/>
          <p:cNvSpPr txBox="1"/>
          <p:nvPr>
            <p:ph idx="3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/>
            </a:lvl9pPr>
          </a:lstStyle>
          <a:p/>
        </p:txBody>
      </p:sp>
      <p:sp>
        <p:nvSpPr>
          <p:cNvPr id="445" name="Google Shape;445;p47"/>
          <p:cNvSpPr txBox="1"/>
          <p:nvPr>
            <p:ph type="title"/>
          </p:nvPr>
        </p:nvSpPr>
        <p:spPr>
          <a:xfrm>
            <a:off x="5660525" y="1708950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C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9pPr>
          </a:lstStyle>
          <a:p/>
        </p:txBody>
      </p:sp>
      <p:sp>
        <p:nvSpPr>
          <p:cNvPr id="446" name="Google Shape;446;p47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2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47" name="Google Shape;4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4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Google Shape;449;p47"/>
          <p:cNvSpPr txBox="1"/>
          <p:nvPr/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- Automation Closing 1">
  <p:cSld name="CUSTOM_1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 txBox="1"/>
          <p:nvPr>
            <p:ph idx="1" type="subTitle"/>
          </p:nvPr>
        </p:nvSpPr>
        <p:spPr>
          <a:xfrm>
            <a:off x="79527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/>
            </a:lvl9pPr>
          </a:lstStyle>
          <a:p/>
        </p:txBody>
      </p:sp>
      <p:sp>
        <p:nvSpPr>
          <p:cNvPr id="452" name="Google Shape;452;p48"/>
          <p:cNvSpPr txBox="1"/>
          <p:nvPr>
            <p:ph type="title"/>
          </p:nvPr>
        </p:nvSpPr>
        <p:spPr>
          <a:xfrm>
            <a:off x="795275" y="973175"/>
            <a:ext cx="5736300" cy="152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rgbClr val="CC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C0000"/>
                </a:solidFill>
              </a:defRPr>
            </a:lvl9pPr>
          </a:lstStyle>
          <a:p/>
        </p:txBody>
      </p:sp>
      <p:pic>
        <p:nvPicPr>
          <p:cNvPr id="453" name="Google Shape;4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8"/>
          <p:cNvSpPr txBox="1"/>
          <p:nvPr/>
        </p:nvSpPr>
        <p:spPr>
          <a:xfrm>
            <a:off x="1295691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55" name="Google Shape;455;p48"/>
          <p:cNvSpPr txBox="1"/>
          <p:nvPr/>
        </p:nvSpPr>
        <p:spPr>
          <a:xfrm>
            <a:off x="1295691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56" name="Google Shape;456;p48"/>
          <p:cNvSpPr txBox="1"/>
          <p:nvPr/>
        </p:nvSpPr>
        <p:spPr>
          <a:xfrm>
            <a:off x="4207766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57" name="Google Shape;457;p48"/>
          <p:cNvSpPr txBox="1"/>
          <p:nvPr/>
        </p:nvSpPr>
        <p:spPr>
          <a:xfrm>
            <a:off x="4207766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58" name="Google Shape;458;p48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3978700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3978700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8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1052775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8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1052775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8"/>
          <p:cNvSpPr txBox="1"/>
          <p:nvPr/>
        </p:nvSpPr>
        <p:spPr>
          <a:xfrm>
            <a:off x="50497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63" name="Google Shape;463;p48"/>
          <p:cNvCxnSpPr/>
          <p:nvPr/>
        </p:nvCxnSpPr>
        <p:spPr>
          <a:xfrm rot="10800000">
            <a:off x="11744333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48"/>
          <p:cNvSpPr txBox="1"/>
          <p:nvPr/>
        </p:nvSpPr>
        <p:spPr>
          <a:xfrm flipH="1">
            <a:off x="1137842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‹#›</a:t>
            </a:fld>
            <a:endParaRPr sz="8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65" name="Google Shape;465;p48"/>
          <p:cNvSpPr txBox="1"/>
          <p:nvPr>
            <p:ph idx="2" type="subTitle"/>
          </p:nvPr>
        </p:nvSpPr>
        <p:spPr>
          <a:xfrm rot="5400000">
            <a:off x="9169075" y="2139150"/>
            <a:ext cx="5150400" cy="872100"/>
          </a:xfrm>
          <a:prstGeom prst="rect">
            <a:avLst/>
          </a:prstGeom>
          <a:noFill/>
        </p:spPr>
        <p:txBody>
          <a:bodyPr anchorCtr="0" anchor="ctr" bIns="91425" lIns="45720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 gray">
  <p:cSld name="CUSTOM_6_1">
    <p:bg>
      <p:bgPr>
        <a:solidFill>
          <a:schemeClr val="dk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9"/>
          <p:cNvPicPr preferRelativeResize="0"/>
          <p:nvPr/>
        </p:nvPicPr>
        <p:blipFill rotWithShape="1">
          <a:blip r:embed="rId2">
            <a:alphaModFix/>
          </a:blip>
          <a:srcRect b="592" l="0" r="0" t="583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4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4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p4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i="0" sz="800" u="none" cap="none" strike="noStrike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i="0" sz="800" u="none" cap="none" strike="noStrike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i="0" sz="800" u="none" cap="none" strike="noStrike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i="0" sz="800" u="none" cap="none" strike="noStrike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i="0" sz="800" u="none" cap="none" strike="noStrike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i="0" sz="800" u="none" cap="none" strike="noStrike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i="0" sz="800" u="none" cap="none" strike="noStrike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i="0" sz="800" u="none" cap="none" strike="noStrike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i="0" sz="800" u="none" cap="none" strike="noStrike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49"/>
          <p:cNvSpPr txBox="1"/>
          <p:nvPr>
            <p:ph type="title"/>
          </p:nvPr>
        </p:nvSpPr>
        <p:spPr>
          <a:xfrm>
            <a:off x="1752600" y="304900"/>
            <a:ext cx="8686800" cy="45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</a:defRPr>
            </a:lvl9pPr>
          </a:lstStyle>
          <a:p/>
        </p:txBody>
      </p:sp>
      <p:cxnSp>
        <p:nvCxnSpPr>
          <p:cNvPr id="474" name="Google Shape;474;p5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5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6" name="Google Shape;476;p5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5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 Medium"/>
              <a:buNone/>
              <a:defRPr sz="9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 Medium"/>
              <a:buNone/>
              <a:defRPr sz="9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 Medium"/>
              <a:buNone/>
              <a:defRPr sz="9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 Medium"/>
              <a:buNone/>
              <a:defRPr sz="9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 Medium"/>
              <a:buNone/>
              <a:defRPr sz="9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 Medium"/>
              <a:buNone/>
              <a:defRPr sz="9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 Medium"/>
              <a:buNone/>
              <a:defRPr sz="9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 Medium"/>
              <a:buNone/>
              <a:defRPr sz="9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Display Medium"/>
              <a:buNone/>
              <a:defRPr sz="9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78" name="Google Shape;478;p50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79" name="Google Shape;479;p50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480" name="Google Shape;480;p5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 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483" name="Google Shape;483;p5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5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5" name="Google Shape;485;p5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5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87" name="Google Shape;487;p51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BEBE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rgbClr val="EBEBE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rgbClr val="EBEBE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8" name="Google Shape;488;p51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489" name="Google Shape;4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8" name="Google Shape;5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6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6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 2">
  <p:cSld name="CUSTOM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2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492" name="Google Shape;492;p5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5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4" name="Google Shape;494;p5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5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ed Hat Display Medium"/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96" name="Google Shape;496;p52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497" name="Google Shape;497;p5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2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9" name="Google Shape;499;p52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3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502" name="Google Shape;502;p5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5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53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 Medium"/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 Medium"/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 Medium"/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 Medium"/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 Medium"/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 Medium"/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 Medium"/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 Medium"/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 Medium"/>
              <a:buNone/>
              <a:defRPr sz="9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505" name="Google Shape;505;p5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3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Designator</a:t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507" name="Google Shape;507;p53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5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NFV - Title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3" name="Google Shape;513;p5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55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5" name="Google Shape;515;p55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6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16" name="Google Shape;516;p55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7" name="Google Shape;517;p55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_3">
    <p:bg>
      <p:bgPr>
        <a:solidFill>
          <a:srgbClr val="FFFFFF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/>
          <p:nvPr>
            <p:ph type="title"/>
          </p:nvPr>
        </p:nvSpPr>
        <p:spPr>
          <a:xfrm>
            <a:off x="1752600" y="946000"/>
            <a:ext cx="8686800" cy="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0" name="Google Shape;520;p5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56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22" name="Google Shape;52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6"/>
          <p:cNvSpPr txBox="1"/>
          <p:nvPr>
            <p:ph idx="1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524" name="Google Shape;524;p56"/>
          <p:cNvSpPr txBox="1"/>
          <p:nvPr>
            <p:ph idx="2" type="subTitle"/>
          </p:nvPr>
        </p:nvSpPr>
        <p:spPr>
          <a:xfrm>
            <a:off x="1752600" y="1440400"/>
            <a:ext cx="8686800" cy="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5" name="Google Shape;525;p56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526" name="Google Shape;526;p5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5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57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31" name="Google Shape;531;p57"/>
          <p:cNvSpPr txBox="1"/>
          <p:nvPr>
            <p:ph type="title"/>
          </p:nvPr>
        </p:nvSpPr>
        <p:spPr>
          <a:xfrm>
            <a:off x="1102200" y="0"/>
            <a:ext cx="9987600" cy="10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4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8"/>
          <p:cNvSpPr txBox="1"/>
          <p:nvPr>
            <p:ph type="title"/>
          </p:nvPr>
        </p:nvSpPr>
        <p:spPr>
          <a:xfrm>
            <a:off x="1752600" y="946000"/>
            <a:ext cx="8686800" cy="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34" name="Google Shape;534;p5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5A5A5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5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900"/>
              <a:buFont typeface="Overpass SemiBold"/>
              <a:buNone/>
              <a:defRPr sz="9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900"/>
              <a:buFont typeface="Overpass SemiBold"/>
              <a:buNone/>
              <a:defRPr sz="9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900"/>
              <a:buFont typeface="Overpass SemiBold"/>
              <a:buNone/>
              <a:defRPr sz="9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900"/>
              <a:buFont typeface="Overpass SemiBold"/>
              <a:buNone/>
              <a:defRPr sz="9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900"/>
              <a:buFont typeface="Overpass SemiBold"/>
              <a:buNone/>
              <a:defRPr sz="9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900"/>
              <a:buFont typeface="Overpass SemiBold"/>
              <a:buNone/>
              <a:defRPr sz="9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900"/>
              <a:buFont typeface="Overpass SemiBold"/>
              <a:buNone/>
              <a:defRPr sz="9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900"/>
              <a:buFont typeface="Overpass SemiBold"/>
              <a:buNone/>
              <a:defRPr sz="9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A5A"/>
              </a:buClr>
              <a:buSzPts val="900"/>
              <a:buFont typeface="Overpass SemiBold"/>
              <a:buNone/>
              <a:defRPr sz="9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536" name="Google Shape;536;p5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5A5A5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5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58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39" name="Google Shape;53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8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541" name="Google Shape;541;p58"/>
          <p:cNvSpPr txBox="1"/>
          <p:nvPr>
            <p:ph idx="3" type="subTitle"/>
          </p:nvPr>
        </p:nvSpPr>
        <p:spPr>
          <a:xfrm>
            <a:off x="1752600" y="1440400"/>
            <a:ext cx="8686800" cy="4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5A5A5A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rgbClr val="5A5A5A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rgbClr val="5A5A5A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rgbClr val="5A5A5A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rgbClr val="5A5A5A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rgbClr val="5A5A5A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rgbClr val="5A5A5A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2000">
                <a:solidFill>
                  <a:srgbClr val="5A5A5A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2000">
                <a:solidFill>
                  <a:srgbClr val="5A5A5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">
  <p:cSld name="CUSTOM_1_2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4" name="Google Shape;544;p59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59"/>
          <p:cNvSpPr txBox="1"/>
          <p:nvPr>
            <p:ph idx="1" type="subTitle"/>
          </p:nvPr>
        </p:nvSpPr>
        <p:spPr>
          <a:xfrm>
            <a:off x="1102200" y="1341300"/>
            <a:ext cx="99876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6" name="Google Shape;546;p59"/>
          <p:cNvSpPr txBox="1"/>
          <p:nvPr>
            <p:ph idx="2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ext, background graphic 4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0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 3">
  <p:cSld name="CUSTOM_2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1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51" name="Google Shape;551;p6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5A5A5A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" name="Google Shape;552;p6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Overpass SemiBold"/>
              <a:buNone/>
              <a:defRPr sz="900">
                <a:solidFill>
                  <a:schemeClr val="accent2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553" name="Google Shape;553;p61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554" name="Google Shape;554;p6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1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56" name="Google Shape;556;p61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57" name="Google Shape;557;p6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6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67" name="Google Shape;6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7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7"/>
          <p:cNvSpPr txBox="1"/>
          <p:nvPr/>
        </p:nvSpPr>
        <p:spPr>
          <a:xfrm>
            <a:off x="5903450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4" name="Google Shape;74;p7"/>
          <p:cNvSpPr txBox="1"/>
          <p:nvPr/>
        </p:nvSpPr>
        <p:spPr>
          <a:xfrm>
            <a:off x="5903450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5" name="Google Shape;75;p7"/>
          <p:cNvSpPr txBox="1"/>
          <p:nvPr/>
        </p:nvSpPr>
        <p:spPr>
          <a:xfrm>
            <a:off x="8815525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6" name="Google Shape;76;p7"/>
          <p:cNvSpPr txBox="1"/>
          <p:nvPr/>
        </p:nvSpPr>
        <p:spPr>
          <a:xfrm>
            <a:off x="8815525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7" name="Google Shape;77;p7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8586459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8586459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5660534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5660534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2"/>
          <p:cNvSpPr txBox="1"/>
          <p:nvPr>
            <p:ph type="title"/>
          </p:nvPr>
        </p:nvSpPr>
        <p:spPr>
          <a:xfrm>
            <a:off x="609600" y="2857404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sz="35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sz="35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sz="35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sz="35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sz="35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sz="35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sz="35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1" sz="3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ext, background graphic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3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">
  <p:cSld name="CUSTOM_16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"/>
          <p:cNvSpPr txBox="1"/>
          <p:nvPr>
            <p:ph type="title"/>
          </p:nvPr>
        </p:nvSpPr>
        <p:spPr>
          <a:xfrm>
            <a:off x="1102200" y="2273179"/>
            <a:ext cx="9987600" cy="141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64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2">
  <p:cSld name="CUSTOM_1_3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5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65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9" name="Google Shape;569;p65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0" name="Google Shape;570;p65"/>
          <p:cNvSpPr txBox="1"/>
          <p:nvPr>
            <p:ph idx="2" type="subTitle"/>
          </p:nvPr>
        </p:nvSpPr>
        <p:spPr>
          <a:xfrm>
            <a:off x="1102200" y="1239700"/>
            <a:ext cx="9987600" cy="8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3">
  <p:cSld name="CUSTOM_1_4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6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66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spcBef>
                <a:spcPts val="210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spcBef>
                <a:spcPts val="2100"/>
              </a:spcBef>
              <a:spcAft>
                <a:spcPts val="210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4" name="Google Shape;574;p66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5" name="Google Shape;575;p66"/>
          <p:cNvSpPr txBox="1"/>
          <p:nvPr>
            <p:ph idx="2" type="subTitle"/>
          </p:nvPr>
        </p:nvSpPr>
        <p:spPr>
          <a:xfrm>
            <a:off x="1102200" y="1239700"/>
            <a:ext cx="9987600" cy="87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text, background graphic 3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7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_2_1_1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8"/>
          <p:cNvSpPr txBox="1"/>
          <p:nvPr>
            <p:ph idx="12" type="sldNum"/>
          </p:nvPr>
        </p:nvSpPr>
        <p:spPr>
          <a:xfrm>
            <a:off x="137770" y="6290900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buNone/>
              <a:defRPr sz="13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buNone/>
              <a:defRPr sz="13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buNone/>
              <a:defRPr sz="13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buNone/>
              <a:defRPr sz="13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buNone/>
              <a:defRPr sz="13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buNone/>
              <a:defRPr sz="13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buNone/>
              <a:defRPr sz="13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buNone/>
              <a:defRPr sz="13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68"/>
          <p:cNvSpPr txBox="1"/>
          <p:nvPr/>
        </p:nvSpPr>
        <p:spPr>
          <a:xfrm>
            <a:off x="618567" y="6290900"/>
            <a:ext cx="3032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Red Hat Consulting Solution Proposal</a:t>
            </a:r>
            <a:endParaRPr sz="11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Client Confidential - Do not redistribute</a:t>
            </a:r>
            <a:endParaRPr sz="1100">
              <a:solidFill>
                <a:srgbClr val="666666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 1">
  <p:cSld name="CUSTOM_17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9"/>
          <p:cNvSpPr txBox="1"/>
          <p:nvPr>
            <p:ph type="title"/>
          </p:nvPr>
        </p:nvSpPr>
        <p:spPr>
          <a:xfrm>
            <a:off x="1102200" y="2273179"/>
            <a:ext cx="9987600" cy="141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69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ourney NFV - Closing">
  <p:cSld name="CUSTOM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/>
          <p:nvPr/>
        </p:nvSpPr>
        <p:spPr>
          <a:xfrm>
            <a:off x="50497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86" name="Google Shape;5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75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p70"/>
          <p:cNvCxnSpPr/>
          <p:nvPr/>
        </p:nvCxnSpPr>
        <p:spPr>
          <a:xfrm rot="10800000">
            <a:off x="11744333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70"/>
          <p:cNvSpPr txBox="1"/>
          <p:nvPr>
            <p:ph idx="12" type="sldNum"/>
          </p:nvPr>
        </p:nvSpPr>
        <p:spPr>
          <a:xfrm flipH="1">
            <a:off x="1137842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70"/>
          <p:cNvSpPr txBox="1"/>
          <p:nvPr>
            <p:ph type="title"/>
          </p:nvPr>
        </p:nvSpPr>
        <p:spPr>
          <a:xfrm>
            <a:off x="79527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000">
                <a:solidFill>
                  <a:srgbClr val="0088CE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90" name="Google Shape;590;p70"/>
          <p:cNvSpPr txBox="1"/>
          <p:nvPr>
            <p:ph idx="1" type="subTitle"/>
          </p:nvPr>
        </p:nvSpPr>
        <p:spPr>
          <a:xfrm rot="5400000">
            <a:off x="91816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591" name="Google Shape;591;p70"/>
          <p:cNvSpPr txBox="1"/>
          <p:nvPr>
            <p:ph idx="2" type="subTitle"/>
          </p:nvPr>
        </p:nvSpPr>
        <p:spPr>
          <a:xfrm>
            <a:off x="79527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92" name="Google Shape;592;p70"/>
          <p:cNvSpPr txBox="1"/>
          <p:nvPr/>
        </p:nvSpPr>
        <p:spPr>
          <a:xfrm>
            <a:off x="1295691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93" name="Google Shape;593;p70"/>
          <p:cNvSpPr txBox="1"/>
          <p:nvPr/>
        </p:nvSpPr>
        <p:spPr>
          <a:xfrm>
            <a:off x="1295691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94" name="Google Shape;594;p70"/>
          <p:cNvSpPr txBox="1"/>
          <p:nvPr/>
        </p:nvSpPr>
        <p:spPr>
          <a:xfrm>
            <a:off x="4207766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95" name="Google Shape;595;p70"/>
          <p:cNvSpPr txBox="1"/>
          <p:nvPr/>
        </p:nvSpPr>
        <p:spPr>
          <a:xfrm>
            <a:off x="4207766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96" name="Google Shape;596;p70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3978700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0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3978700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0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1052775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0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1052775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02" name="Google Shape;602;p7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7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7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5" name="Google Shape;605;p7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1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83" name="Google Shape;83;p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" name="Google Shape;85;p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87" name="Google Shape;87;p8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8" name="Google Shape;88;p8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4" showMasterSp="0">
  <p:cSld name="text only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" id="608" name="Google Shape;608;p72"/>
          <p:cNvPicPr preferRelativeResize="0"/>
          <p:nvPr/>
        </p:nvPicPr>
        <p:blipFill rotWithShape="1">
          <a:blip r:embed="rId2">
            <a:alphaModFix/>
          </a:blip>
          <a:srcRect b="386" l="0" r="0" t="396"/>
          <a:stretch/>
        </p:blipFill>
        <p:spPr>
          <a:xfrm>
            <a:off x="11103266" y="6426032"/>
            <a:ext cx="872785" cy="27863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2"/>
          <p:cNvSpPr txBox="1"/>
          <p:nvPr>
            <p:ph idx="1" type="body"/>
          </p:nvPr>
        </p:nvSpPr>
        <p:spPr>
          <a:xfrm>
            <a:off x="1102267" y="1659899"/>
            <a:ext cx="9987600" cy="4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10" name="Google Shape;610;p72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875" lIns="121875" spcFirstLastPara="1" rIns="121875" wrap="square" tIns="1218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9pPr>
          </a:lstStyle>
          <a:p/>
        </p:txBody>
      </p:sp>
      <p:sp>
        <p:nvSpPr>
          <p:cNvPr id="611" name="Google Shape;611;p72"/>
          <p:cNvSpPr txBox="1"/>
          <p:nvPr>
            <p:ph idx="12" type="sldNum"/>
          </p:nvPr>
        </p:nvSpPr>
        <p:spPr>
          <a:xfrm>
            <a:off x="188343" y="6363632"/>
            <a:ext cx="468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left, text right" showMasterSp="0">
  <p:cSld name="graphic left, text right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" id="613" name="Google Shape;613;p73"/>
          <p:cNvPicPr preferRelativeResize="0"/>
          <p:nvPr/>
        </p:nvPicPr>
        <p:blipFill rotWithShape="1">
          <a:blip r:embed="rId2">
            <a:alphaModFix/>
          </a:blip>
          <a:srcRect b="386" l="0" r="0" t="396"/>
          <a:stretch/>
        </p:blipFill>
        <p:spPr>
          <a:xfrm>
            <a:off x="11103266" y="6426032"/>
            <a:ext cx="872785" cy="27863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3"/>
          <p:cNvSpPr txBox="1"/>
          <p:nvPr>
            <p:ph idx="1" type="body"/>
          </p:nvPr>
        </p:nvSpPr>
        <p:spPr>
          <a:xfrm>
            <a:off x="6309798" y="2167899"/>
            <a:ext cx="4779900" cy="3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15" name="Google Shape;615;p73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875" lIns="121875" spcFirstLastPara="1" rIns="121875" wrap="square" tIns="1218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/>
            </a:lvl9pPr>
          </a:lstStyle>
          <a:p/>
        </p:txBody>
      </p:sp>
      <p:sp>
        <p:nvSpPr>
          <p:cNvPr id="616" name="Google Shape;616;p73"/>
          <p:cNvSpPr txBox="1"/>
          <p:nvPr>
            <p:ph idx="12" type="sldNum"/>
          </p:nvPr>
        </p:nvSpPr>
        <p:spPr>
          <a:xfrm>
            <a:off x="188343" y="6363632"/>
            <a:ext cx="4680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None/>
              <a:defRPr sz="15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12">
  <p:cSld name="CUSTOM_1_1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 txBox="1"/>
          <p:nvPr>
            <p:ph idx="12" type="sldNum"/>
          </p:nvPr>
        </p:nvSpPr>
        <p:spPr>
          <a:xfrm>
            <a:off x="137771" y="6311926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74"/>
          <p:cNvSpPr txBox="1"/>
          <p:nvPr>
            <p:ph idx="1" type="body"/>
          </p:nvPr>
        </p:nvSpPr>
        <p:spPr>
          <a:xfrm>
            <a:off x="1102267" y="1655535"/>
            <a:ext cx="9987600" cy="40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0" name="Google Shape;620;p74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p7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7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7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5" name="Google Shape;625;p7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5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7" name="Google Shape;627;p75"/>
          <p:cNvSpPr txBox="1"/>
          <p:nvPr>
            <p:ph idx="2" type="subTitle"/>
          </p:nvPr>
        </p:nvSpPr>
        <p:spPr>
          <a:xfrm>
            <a:off x="2042425" y="2497493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28" name="Google Shape;628;p75"/>
          <p:cNvSpPr txBox="1"/>
          <p:nvPr>
            <p:ph idx="3" type="subTitle"/>
          </p:nvPr>
        </p:nvSpPr>
        <p:spPr>
          <a:xfrm>
            <a:off x="2042425" y="2903475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29" name="Google Shape;629;p75"/>
          <p:cNvSpPr txBox="1"/>
          <p:nvPr>
            <p:ph idx="4" type="subTitle"/>
          </p:nvPr>
        </p:nvSpPr>
        <p:spPr>
          <a:xfrm>
            <a:off x="1596475" y="4403575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0" name="Google Shape;630;p75"/>
          <p:cNvSpPr txBox="1"/>
          <p:nvPr>
            <p:ph idx="5" type="subTitle"/>
          </p:nvPr>
        </p:nvSpPr>
        <p:spPr>
          <a:xfrm>
            <a:off x="3278975" y="3892511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1" name="Google Shape;631;p75"/>
          <p:cNvSpPr txBox="1"/>
          <p:nvPr>
            <p:ph idx="6" type="subTitle"/>
          </p:nvPr>
        </p:nvSpPr>
        <p:spPr>
          <a:xfrm>
            <a:off x="1713425" y="4752722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32" name="Google Shape;632;p75"/>
          <p:cNvSpPr txBox="1"/>
          <p:nvPr>
            <p:ph idx="7" type="subTitle"/>
          </p:nvPr>
        </p:nvSpPr>
        <p:spPr>
          <a:xfrm>
            <a:off x="1713425" y="5158703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33" name="Google Shape;633;p75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Display Medium"/>
              <a:buNone/>
              <a:defRPr sz="1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34" name="Google Shape;634;p75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635" name="Google Shape;635;p75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2">
  <p:cSld name="CUSTOM_4_27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ed Hat Text Medium"/>
              <a:buNone/>
              <a:defRPr sz="11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38" name="Google Shape;638;p76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/>
            </a:lvl9pPr>
          </a:lstStyle>
          <a:p/>
        </p:txBody>
      </p:sp>
      <p:cxnSp>
        <p:nvCxnSpPr>
          <p:cNvPr id="639" name="Google Shape;639;p7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76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7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2" name="Google Shape;642;p7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6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2pPr>
            <a:lvl3pPr lvl="2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3pPr>
            <a:lvl4pPr lvl="3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4pPr>
            <a:lvl5pPr lvl="4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5pPr>
            <a:lvl6pPr lvl="5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6pPr>
            <a:lvl7pPr lvl="6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7pPr>
            <a:lvl8pPr lvl="7" rtl="0" algn="ctr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chemeClr val="accent1"/>
                </a:solidFill>
              </a:defRPr>
            </a:lvl8pPr>
            <a:lvl9pPr lvl="8" rtl="0" algn="ctr">
              <a:spcBef>
                <a:spcPts val="2100"/>
              </a:spcBef>
              <a:spcAft>
                <a:spcPts val="2100"/>
              </a:spcAft>
              <a:buNone/>
              <a:defRPr sz="19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4" name="Google Shape;644;p76"/>
          <p:cNvSpPr txBox="1"/>
          <p:nvPr>
            <p:ph idx="3" type="subTitle"/>
          </p:nvPr>
        </p:nvSpPr>
        <p:spPr>
          <a:xfrm>
            <a:off x="885050" y="6169550"/>
            <a:ext cx="80025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">
  <p:cSld name="CUSTOM_4_23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7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47" name="Google Shape;647;p7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7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649" name="Google Shape;649;p77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7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77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7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652" name="Google Shape;652;p7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7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5">
  <p:cSld name="CUSTOM_4_28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8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56" name="Google Shape;656;p7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7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 Medium"/>
              <a:buNone/>
              <a:defRPr sz="9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 Medium"/>
              <a:buNone/>
              <a:defRPr sz="9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 Medium"/>
              <a:buNone/>
              <a:defRPr sz="9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 Medium"/>
              <a:buNone/>
              <a:defRPr sz="9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 Medium"/>
              <a:buNone/>
              <a:defRPr sz="9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 Medium"/>
              <a:buNone/>
              <a:defRPr sz="9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 Medium"/>
              <a:buNone/>
              <a:defRPr sz="9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 Medium"/>
              <a:buNone/>
              <a:defRPr sz="9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 Medium"/>
              <a:buNone/>
              <a:defRPr sz="900">
                <a:solidFill>
                  <a:srgbClr val="EE0000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58" name="Google Shape;658;p78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7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 algn="ctr">
              <a:buNone/>
              <a:defRPr sz="8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0" name="Google Shape;660;p7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78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4">
  <p:cSld name="CUSTOM_4_25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9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cxnSp>
        <p:nvCxnSpPr>
          <p:cNvPr id="664" name="Google Shape;664;p7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7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"/>
              <a:buNone/>
              <a:defRPr sz="9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"/>
              <a:buNone/>
              <a:defRPr sz="9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"/>
              <a:buNone/>
              <a:defRPr sz="9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"/>
              <a:buNone/>
              <a:defRPr sz="9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"/>
              <a:buNone/>
              <a:defRPr sz="9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"/>
              <a:buNone/>
              <a:defRPr sz="9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"/>
              <a:buNone/>
              <a:defRPr sz="9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"/>
              <a:buNone/>
              <a:defRPr sz="9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Red Hat Text"/>
              <a:buNone/>
              <a:defRPr sz="9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cxnSp>
        <p:nvCxnSpPr>
          <p:cNvPr id="666" name="Google Shape;666;p79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7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79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7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669" name="Google Shape;669;p7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9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">
  <p:cSld name="CUSTOM_4_1_2">
    <p:bg>
      <p:bgPr>
        <a:solidFill>
          <a:srgbClr val="141414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80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674" name="Google Shape;67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ck 1">
  <p:cSld name="CUSTOM_4_1_3">
    <p:bg>
      <p:bgPr>
        <a:solidFill>
          <a:srgbClr val="141414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81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678" name="Google Shape;678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92" name="Google Shape;92;p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" name="Google Shape;94;p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96" name="Google Shape;96;p9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7" name="Google Shape;97;p9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98" name="Google Shape;9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2"/>
          <p:cNvSpPr txBox="1"/>
          <p:nvPr>
            <p:ph type="title"/>
          </p:nvPr>
        </p:nvSpPr>
        <p:spPr>
          <a:xfrm>
            <a:off x="609600" y="274638"/>
            <a:ext cx="10972800" cy="114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681" name="Google Shape;681;p82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">
  <p:cSld name="CUSTOM_4_29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3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84" name="Google Shape;684;p8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8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686" name="Google Shape;686;p83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7" name="Google Shape;687;p8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8" name="Google Shape;688;p8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83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00">
                <a:solidFill>
                  <a:srgbClr val="4D4D4F"/>
                </a:solidFill>
              </a:defRPr>
            </a:lvl1pPr>
            <a:lvl2pPr lvl="1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2pPr>
            <a:lvl3pPr lvl="2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3pPr>
            <a:lvl4pPr lvl="3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4pPr>
            <a:lvl5pPr lvl="4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5pPr>
            <a:lvl6pPr lvl="5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6pPr>
            <a:lvl7pPr lvl="6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7pPr>
            <a:lvl8pPr lvl="7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8pPr>
            <a:lvl9pPr lvl="8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4 1">
  <p:cSld name="CUSTOM_4_30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4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692" name="Google Shape;692;p8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3" name="Google Shape;693;p8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694" name="Google Shape;694;p8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84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00">
                <a:solidFill>
                  <a:srgbClr val="4D4D4F"/>
                </a:solidFill>
              </a:defRPr>
            </a:lvl1pPr>
            <a:lvl2pPr lvl="1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2pPr>
            <a:lvl3pPr lvl="2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3pPr>
            <a:lvl4pPr lvl="3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4pPr>
            <a:lvl5pPr lvl="4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5pPr>
            <a:lvl6pPr lvl="5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6pPr>
            <a:lvl7pPr lvl="6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7pPr>
            <a:lvl8pPr lvl="7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8pPr>
            <a:lvl9pPr lvl="8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1">
  <p:cSld name="CUSTOM_4_7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6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700" name="Google Shape;700;p8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1" name="Google Shape;701;p8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702" name="Google Shape;702;p86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3" name="Google Shape;703;p8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4" name="Google Shape;704;p8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6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700">
                <a:solidFill>
                  <a:srgbClr val="4D4D4F"/>
                </a:solidFill>
              </a:defRPr>
            </a:lvl1pPr>
            <a:lvl2pPr lvl="1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2pPr>
            <a:lvl3pPr lvl="2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3pPr>
            <a:lvl4pPr lvl="3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4pPr>
            <a:lvl5pPr lvl="4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5pPr>
            <a:lvl6pPr lvl="5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6pPr>
            <a:lvl7pPr lvl="6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7pPr>
            <a:lvl8pPr lvl="7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8pPr>
            <a:lvl9pPr lvl="8" rt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7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708" name="Google Shape;708;p87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09" name="Google Shape;709;p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712" name="Google Shape;712;p8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8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8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5" name="Google Shape;715;p8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8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17" name="Google Shape;717;p88"/>
          <p:cNvCxnSpPr/>
          <p:nvPr/>
        </p:nvCxnSpPr>
        <p:spPr>
          <a:xfrm>
            <a:off x="4146414" y="-7350"/>
            <a:ext cx="0" cy="68727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88"/>
          <p:cNvSpPr txBox="1"/>
          <p:nvPr>
            <p:ph idx="3" type="subTitle"/>
          </p:nvPr>
        </p:nvSpPr>
        <p:spPr>
          <a:xfrm>
            <a:off x="4467775" y="1832876"/>
            <a:ext cx="51156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19" name="Google Shape;719;p88"/>
          <p:cNvSpPr txBox="1"/>
          <p:nvPr>
            <p:ph idx="4" type="subTitle"/>
          </p:nvPr>
        </p:nvSpPr>
        <p:spPr>
          <a:xfrm>
            <a:off x="4467775" y="1441300"/>
            <a:ext cx="4538700" cy="29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20" name="Google Shape;720;p88"/>
          <p:cNvSpPr txBox="1"/>
          <p:nvPr>
            <p:ph idx="5" type="subTitle"/>
          </p:nvPr>
        </p:nvSpPr>
        <p:spPr>
          <a:xfrm>
            <a:off x="3362500" y="1832876"/>
            <a:ext cx="690000" cy="2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0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6" name="Google Shape;726;p90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27" name="Google Shape;727;p90"/>
          <p:cNvSpPr txBox="1"/>
          <p:nvPr>
            <p:ph type="title"/>
          </p:nvPr>
        </p:nvSpPr>
        <p:spPr>
          <a:xfrm>
            <a:off x="2083875" y="1743625"/>
            <a:ext cx="7533300" cy="160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8" name="Google Shape;728;p90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9" name="Google Shape;729;p90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30" name="Google Shape;73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1" name="Google Shape;731;p90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9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red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1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5" name="Google Shape;735;p91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36" name="Google Shape;736;p91"/>
          <p:cNvSpPr txBox="1"/>
          <p:nvPr>
            <p:ph type="title"/>
          </p:nvPr>
        </p:nvSpPr>
        <p:spPr>
          <a:xfrm>
            <a:off x="2083875" y="568625"/>
            <a:ext cx="4905300" cy="198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37" name="Google Shape;73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804" y="35359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79804" y="27679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98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79804" y="4304059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91"/>
          <p:cNvSpPr txBox="1"/>
          <p:nvPr/>
        </p:nvSpPr>
        <p:spPr>
          <a:xfrm>
            <a:off x="7960472" y="1999825"/>
            <a:ext cx="299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43" name="Google Shape;743;p91"/>
          <p:cNvSpPr txBox="1"/>
          <p:nvPr/>
        </p:nvSpPr>
        <p:spPr>
          <a:xfrm>
            <a:off x="7960472" y="2767875"/>
            <a:ext cx="299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44" name="Google Shape;744;p91"/>
          <p:cNvSpPr txBox="1"/>
          <p:nvPr/>
        </p:nvSpPr>
        <p:spPr>
          <a:xfrm>
            <a:off x="7960472" y="3535925"/>
            <a:ext cx="299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45" name="Google Shape;745;p91"/>
          <p:cNvSpPr txBox="1"/>
          <p:nvPr/>
        </p:nvSpPr>
        <p:spPr>
          <a:xfrm>
            <a:off x="7960472" y="4303975"/>
            <a:ext cx="299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500">
              <a:solidFill>
                <a:schemeClr val="lt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746" name="Google Shape;746;p91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91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9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ack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2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51" name="Google Shape;751;p92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52" name="Google Shape;752;p92"/>
          <p:cNvSpPr txBox="1"/>
          <p:nvPr>
            <p:ph type="title"/>
          </p:nvPr>
        </p:nvSpPr>
        <p:spPr>
          <a:xfrm>
            <a:off x="2083875" y="1743625"/>
            <a:ext cx="7533300" cy="160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7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53" name="Google Shape;753;p92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54" name="Google Shape;754;p92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755" name="Google Shape;75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6" name="Google Shape;756;p92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9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101" name="Google Shape;101;p1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3" name="Google Shape;103;p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06" name="Google Shape;106;p1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0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6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6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8" name="Google Shape;108;p10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3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500"/>
              <a:buNone/>
              <a:defRPr sz="1500">
                <a:solidFill>
                  <a:srgbClr val="EBEBEB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500"/>
              <a:buNone/>
              <a:defRPr sz="1500">
                <a:solidFill>
                  <a:srgbClr val="EBEBEB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500"/>
              <a:buNone/>
              <a:defRPr sz="1500">
                <a:solidFill>
                  <a:srgbClr val="EBEBEB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500"/>
              <a:buNone/>
              <a:defRPr sz="1500">
                <a:solidFill>
                  <a:srgbClr val="EBEBEB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500"/>
              <a:buNone/>
              <a:defRPr sz="1500">
                <a:solidFill>
                  <a:srgbClr val="EBEBEB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500"/>
              <a:buNone/>
              <a:defRPr sz="1500">
                <a:solidFill>
                  <a:srgbClr val="EBEBEB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500"/>
              <a:buNone/>
              <a:defRPr sz="1500">
                <a:solidFill>
                  <a:srgbClr val="EBEBEB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500"/>
              <a:buNone/>
              <a:defRPr sz="1500">
                <a:solidFill>
                  <a:srgbClr val="EBEBEB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500"/>
              <a:buNone/>
              <a:defRPr sz="15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760" name="Google Shape;760;p93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61" name="Google Shape;761;p93"/>
          <p:cNvSpPr txBox="1"/>
          <p:nvPr>
            <p:ph type="title"/>
          </p:nvPr>
        </p:nvSpPr>
        <p:spPr>
          <a:xfrm>
            <a:off x="2083875" y="568625"/>
            <a:ext cx="4905300" cy="198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rgbClr val="EBEBEB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rgbClr val="EBEBEB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rgbClr val="EBEBEB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rgbClr val="EBEBEB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rgbClr val="EBEBEB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rgbClr val="EBEBEB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rgbClr val="EBEBEB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rgbClr val="EBEBEB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762" name="Google Shape;76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93"/>
          <p:cNvSpPr txBox="1"/>
          <p:nvPr/>
        </p:nvSpPr>
        <p:spPr>
          <a:xfrm>
            <a:off x="7960472" y="1999825"/>
            <a:ext cx="299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64" name="Google Shape;764;p93"/>
          <p:cNvSpPr txBox="1"/>
          <p:nvPr/>
        </p:nvSpPr>
        <p:spPr>
          <a:xfrm>
            <a:off x="7960472" y="2767875"/>
            <a:ext cx="299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65" name="Google Shape;765;p93"/>
          <p:cNvSpPr txBox="1"/>
          <p:nvPr/>
        </p:nvSpPr>
        <p:spPr>
          <a:xfrm>
            <a:off x="7960472" y="3535925"/>
            <a:ext cx="299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66" name="Google Shape;766;p93"/>
          <p:cNvSpPr txBox="1"/>
          <p:nvPr/>
        </p:nvSpPr>
        <p:spPr>
          <a:xfrm>
            <a:off x="7960472" y="4303975"/>
            <a:ext cx="2993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5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767" name="Google Shape;767;p93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8" name="Google Shape;768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1275" y="1882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1275" y="3404473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21275" y="2705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21275" y="4214033"/>
            <a:ext cx="580517" cy="580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Google Shape;772;p93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9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illustrated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4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76" name="Google Shape;77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7" name="Google Shape;777;p94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8" name="Google Shape;778;p9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94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780" name="Google Shape;780;p94"/>
          <p:cNvSpPr txBox="1"/>
          <p:nvPr>
            <p:ph type="title"/>
          </p:nvPr>
        </p:nvSpPr>
        <p:spPr>
          <a:xfrm>
            <a:off x="5660525" y="1709031"/>
            <a:ext cx="5736300" cy="211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7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81" name="Google Shape;781;p94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2" name="Google Shape;782;p94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illustrated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5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85" name="Google Shape;78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6" name="Google Shape;786;p95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9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8" name="Google Shape;788;p95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1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1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1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1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1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1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1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1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71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89" name="Google Shape;789;p95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790" name="Google Shape;790;p95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91" name="Google Shape;791;p95"/>
          <p:cNvSpPr txBox="1"/>
          <p:nvPr/>
        </p:nvSpPr>
        <p:spPr>
          <a:xfrm>
            <a:off x="5903450" y="4669200"/>
            <a:ext cx="2323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linkedin.com/company/red-hat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92" name="Google Shape;792;p95"/>
          <p:cNvSpPr txBox="1"/>
          <p:nvPr/>
        </p:nvSpPr>
        <p:spPr>
          <a:xfrm>
            <a:off x="5903450" y="5174300"/>
            <a:ext cx="2323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youtube.com/user/RedHatVideos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93" name="Google Shape;793;p95"/>
          <p:cNvSpPr txBox="1"/>
          <p:nvPr/>
        </p:nvSpPr>
        <p:spPr>
          <a:xfrm>
            <a:off x="8815525" y="4669200"/>
            <a:ext cx="2323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facebook.com/redhatinc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94" name="Google Shape;794;p95"/>
          <p:cNvSpPr txBox="1"/>
          <p:nvPr/>
        </p:nvSpPr>
        <p:spPr>
          <a:xfrm>
            <a:off x="8815525" y="5174300"/>
            <a:ext cx="2323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twitter.com/RedHat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95" name="Google Shape;795;p95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8586459" y="5174306"/>
            <a:ext cx="229074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95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8586459" y="4669206"/>
            <a:ext cx="229074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95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5660534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95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5660534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ack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6"/>
          <p:cNvSpPr txBox="1"/>
          <p:nvPr>
            <p:ph type="title"/>
          </p:nvPr>
        </p:nvSpPr>
        <p:spPr>
          <a:xfrm>
            <a:off x="447775" y="1084561"/>
            <a:ext cx="68247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801" name="Google Shape;801;p96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9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3" name="Google Shape;803;p9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4" name="Google Shape;804;p9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805" name="Google Shape;805;p96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06" name="Google Shape;806;p96"/>
          <p:cNvSpPr txBox="1"/>
          <p:nvPr>
            <p:ph idx="2" type="subTitle"/>
          </p:nvPr>
        </p:nvSpPr>
        <p:spPr>
          <a:xfrm>
            <a:off x="9251450" y="1743719"/>
            <a:ext cx="2124300" cy="3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D4D4F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D4D4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D4D4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D4D4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D4D4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D4D4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D4D4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D4D4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807" name="Google Shape;807;p96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7"/>
          <p:cNvSpPr txBox="1"/>
          <p:nvPr>
            <p:ph type="title"/>
          </p:nvPr>
        </p:nvSpPr>
        <p:spPr>
          <a:xfrm>
            <a:off x="447775" y="1084561"/>
            <a:ext cx="68247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810" name="Google Shape;810;p97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9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2" name="Google Shape;812;p9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3" name="Google Shape;813;p9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814" name="Google Shape;814;p97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EBEBEB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rgbClr val="EBEBEB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rgbClr val="EBEBEB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15" name="Google Shape;815;p97"/>
          <p:cNvSpPr txBox="1"/>
          <p:nvPr>
            <p:ph idx="2" type="subTitle"/>
          </p:nvPr>
        </p:nvSpPr>
        <p:spPr>
          <a:xfrm>
            <a:off x="9251450" y="1743719"/>
            <a:ext cx="2124300" cy="3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816" name="Google Shape;81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whit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8"/>
          <p:cNvSpPr txBox="1"/>
          <p:nvPr>
            <p:ph type="title"/>
          </p:nvPr>
        </p:nvSpPr>
        <p:spPr>
          <a:xfrm>
            <a:off x="447775" y="1084561"/>
            <a:ext cx="68247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rgbClr val="EE0000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cxnSp>
        <p:nvCxnSpPr>
          <p:cNvPr id="819" name="Google Shape;819;p98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9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1" name="Google Shape;821;p9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2" name="Google Shape;822;p9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/>
              <a:buNone/>
              <a:defRPr sz="9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sp>
        <p:nvSpPr>
          <p:cNvPr id="823" name="Google Shape;823;p98"/>
          <p:cNvSpPr txBox="1"/>
          <p:nvPr>
            <p:ph idx="2" type="subTitle"/>
          </p:nvPr>
        </p:nvSpPr>
        <p:spPr>
          <a:xfrm>
            <a:off x="9251450" y="1743719"/>
            <a:ext cx="2124300" cy="3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824" name="Google Shape;824;p9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8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26" name="Google Shape;826;p98"/>
          <p:cNvSpPr txBox="1"/>
          <p:nvPr>
            <p:ph idx="3" type="subTitle"/>
          </p:nvPr>
        </p:nvSpPr>
        <p:spPr>
          <a:xfrm>
            <a:off x="9251450" y="1743719"/>
            <a:ext cx="2124300" cy="3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whit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9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EE0000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EE0000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EE0000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EE0000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EE0000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EE0000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EE0000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EE0000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829" name="Google Shape;829;p99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9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1" name="Google Shape;831;p99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832" name="Google Shape;832;p99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99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34" name="Google Shape;834;p99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red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0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37" name="Google Shape;837;p100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8" name="Google Shape;838;p10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9" name="Google Shape;839;p10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100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10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10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arge quote illustrated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1"/>
          <p:cNvSpPr txBox="1"/>
          <p:nvPr>
            <p:ph type="title"/>
          </p:nvPr>
        </p:nvSpPr>
        <p:spPr>
          <a:xfrm>
            <a:off x="5674100" y="1632950"/>
            <a:ext cx="5037300" cy="388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845" name="Google Shape;845;p101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10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7" name="Google Shape;847;p101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/>
              <a:buNone/>
              <a:defRPr sz="900">
                <a:solidFill>
                  <a:schemeClr val="lt1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pic>
        <p:nvPicPr>
          <p:cNvPr id="848" name="Google Shape;84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2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851" name="Google Shape;851;p10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2" name="Google Shape;852;p10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853" name="Google Shape;853;p102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10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5" name="Google Shape;855;p102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</a:t>
            </a:r>
            <a:endParaRPr sz="7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56" name="Google Shape;856;p10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02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70.xml"/><Relationship Id="rId44" Type="http://schemas.openxmlformats.org/officeDocument/2006/relationships/slideLayout" Target="../slideLayouts/slideLayout73.xml"/><Relationship Id="rId43" Type="http://schemas.openxmlformats.org/officeDocument/2006/relationships/slideLayout" Target="../slideLayouts/slideLayout72.xml"/><Relationship Id="rId46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74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48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7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58.xml"/><Relationship Id="rId51" Type="http://schemas.openxmlformats.org/officeDocument/2006/relationships/slideLayout" Target="../slideLayouts/slideLayout80.xml"/><Relationship Id="rId50" Type="http://schemas.openxmlformats.org/officeDocument/2006/relationships/slideLayout" Target="../slideLayouts/slideLayout79.xml"/><Relationship Id="rId53" Type="http://schemas.openxmlformats.org/officeDocument/2006/relationships/slideLayout" Target="../slideLayouts/slideLayout82.xml"/><Relationship Id="rId52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40.xml"/><Relationship Id="rId5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39.xml"/><Relationship Id="rId54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42.xml"/><Relationship Id="rId5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41.xml"/><Relationship Id="rId5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58" Type="http://schemas.openxmlformats.org/officeDocument/2006/relationships/theme" Target="../theme/theme5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3.xml"/><Relationship Id="rId29" Type="http://schemas.openxmlformats.org/officeDocument/2006/relationships/theme" Target="../theme/theme3.xml"/><Relationship Id="rId11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04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4.xml"/><Relationship Id="rId42" Type="http://schemas.openxmlformats.org/officeDocument/2006/relationships/slideLayout" Target="../slideLayouts/slideLayout156.xml"/><Relationship Id="rId41" Type="http://schemas.openxmlformats.org/officeDocument/2006/relationships/slideLayout" Target="../slideLayouts/slideLayout155.xml"/><Relationship Id="rId44" Type="http://schemas.openxmlformats.org/officeDocument/2006/relationships/slideLayout" Target="../slideLayouts/slideLayout158.xml"/><Relationship Id="rId43" Type="http://schemas.openxmlformats.org/officeDocument/2006/relationships/slideLayout" Target="../slideLayouts/slideLayout157.xml"/><Relationship Id="rId46" Type="http://schemas.openxmlformats.org/officeDocument/2006/relationships/slideLayout" Target="../slideLayouts/slideLayout160.xml"/><Relationship Id="rId45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48" Type="http://schemas.openxmlformats.org/officeDocument/2006/relationships/slideLayout" Target="../slideLayouts/slideLayout162.xml"/><Relationship Id="rId47" Type="http://schemas.openxmlformats.org/officeDocument/2006/relationships/slideLayout" Target="../slideLayouts/slideLayout161.xml"/><Relationship Id="rId49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31" Type="http://schemas.openxmlformats.org/officeDocument/2006/relationships/slideLayout" Target="../slideLayouts/slideLayout145.xml"/><Relationship Id="rId30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47.xml"/><Relationship Id="rId32" Type="http://schemas.openxmlformats.org/officeDocument/2006/relationships/slideLayout" Target="../slideLayouts/slideLayout146.xml"/><Relationship Id="rId35" Type="http://schemas.openxmlformats.org/officeDocument/2006/relationships/slideLayout" Target="../slideLayouts/slideLayout149.xml"/><Relationship Id="rId34" Type="http://schemas.openxmlformats.org/officeDocument/2006/relationships/slideLayout" Target="../slideLayouts/slideLayout148.xml"/><Relationship Id="rId37" Type="http://schemas.openxmlformats.org/officeDocument/2006/relationships/slideLayout" Target="../slideLayouts/slideLayout151.xml"/><Relationship Id="rId36" Type="http://schemas.openxmlformats.org/officeDocument/2006/relationships/slideLayout" Target="../slideLayouts/slideLayout150.xml"/><Relationship Id="rId39" Type="http://schemas.openxmlformats.org/officeDocument/2006/relationships/slideLayout" Target="../slideLayouts/slideLayout153.xml"/><Relationship Id="rId38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1.xml"/><Relationship Id="rId29" Type="http://schemas.openxmlformats.org/officeDocument/2006/relationships/slideLayout" Target="../slideLayouts/slideLayout143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/>
              <a:buNone/>
              <a:defRPr sz="3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Light"/>
              <a:buChar char="●"/>
              <a:defRPr sz="21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302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302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302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302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302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302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302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302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ed Hat Display"/>
              <a:buChar char="●"/>
              <a:defRPr sz="2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302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○"/>
              <a:defRPr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302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■"/>
              <a:defRPr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302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●"/>
              <a:defRPr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302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○"/>
              <a:defRPr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302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■"/>
              <a:defRPr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302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●"/>
              <a:defRPr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302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ed Hat Display"/>
              <a:buChar char="○"/>
              <a:defRPr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302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600"/>
              <a:buFont typeface="Red Hat Display"/>
              <a:buChar char="■"/>
              <a:defRPr sz="1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15" r:id="rId39"/>
    <p:sldLayoutId id="2147483716" r:id="rId40"/>
    <p:sldLayoutId id="2147483717" r:id="rId41"/>
    <p:sldLayoutId id="2147483718" r:id="rId42"/>
    <p:sldLayoutId id="2147483719" r:id="rId43"/>
    <p:sldLayoutId id="2147483720" r:id="rId44"/>
    <p:sldLayoutId id="2147483721" r:id="rId45"/>
    <p:sldLayoutId id="2147483722" r:id="rId46"/>
    <p:sldLayoutId id="2147483723" r:id="rId47"/>
    <p:sldLayoutId id="2147483724" r:id="rId48"/>
    <p:sldLayoutId id="2147483725" r:id="rId49"/>
    <p:sldLayoutId id="2147483726" r:id="rId50"/>
    <p:sldLayoutId id="2147483727" r:id="rId51"/>
    <p:sldLayoutId id="2147483728" r:id="rId52"/>
    <p:sldLayoutId id="2147483729" r:id="rId53"/>
    <p:sldLayoutId id="2147483730" r:id="rId54"/>
    <p:sldLayoutId id="2147483731" r:id="rId55"/>
    <p:sldLayoutId id="2147483732" r:id="rId56"/>
    <p:sldLayoutId id="2147483733" r:id="rId5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9"/>
          <p:cNvSpPr txBox="1"/>
          <p:nvPr>
            <p:ph type="title"/>
          </p:nvPr>
        </p:nvSpPr>
        <p:spPr>
          <a:xfrm>
            <a:off x="415600" y="593367"/>
            <a:ext cx="113607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 Light"/>
              <a:buNone/>
              <a:defRPr sz="3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 Light"/>
              <a:buNone/>
              <a:defRPr sz="3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 Light"/>
              <a:buNone/>
              <a:defRPr sz="3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 Light"/>
              <a:buNone/>
              <a:defRPr sz="3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 Light"/>
              <a:buNone/>
              <a:defRPr sz="3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 Light"/>
              <a:buNone/>
              <a:defRPr sz="3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 Light"/>
              <a:buNone/>
              <a:defRPr sz="3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 Light"/>
              <a:buNone/>
              <a:defRPr sz="3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verpass Light"/>
              <a:buNone/>
              <a:defRPr sz="3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723" name="Google Shape;723;p8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Light"/>
              <a:buChar char="●"/>
              <a:defRPr sz="21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30200" lvl="1" marL="914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30200" lvl="2" marL="1371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30200" lvl="3" marL="18288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30200" lvl="4" marL="22860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30200" lvl="5" marL="27432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30200" lvl="6" marL="32004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●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30200" lvl="7" marL="36576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Font typeface="Overpass Light"/>
              <a:buChar char="○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30200" lvl="8" marL="41148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Font typeface="Overpass Light"/>
              <a:buChar char="■"/>
              <a:defRPr sz="1600"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8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938" name="Google Shape;938;p1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ed Hat Display"/>
              <a:buChar char="▸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42900" lvl="1" marL="914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42900" lvl="2" marL="1371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42900" lvl="3" marL="18288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42900" lvl="4" marL="22860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42900" lvl="5" marL="27432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42900" lvl="6" marL="3200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42900" lvl="7" marL="3657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42900" lvl="8" marL="4114800" rtl="0">
              <a:lnSpc>
                <a:spcPct val="140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939" name="Google Shape;939;p118"/>
          <p:cNvSpPr txBox="1"/>
          <p:nvPr/>
        </p:nvSpPr>
        <p:spPr>
          <a:xfrm>
            <a:off x="9677749" y="269825"/>
            <a:ext cx="20094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40" name="Google Shape;940;p118"/>
          <p:cNvSpPr txBox="1"/>
          <p:nvPr/>
        </p:nvSpPr>
        <p:spPr>
          <a:xfrm>
            <a:off x="9751000" y="6313250"/>
            <a:ext cx="731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v1</a:t>
            </a:r>
            <a:endParaRPr sz="8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  <p:sldLayoutId id="2147483801" r:id="rId40"/>
    <p:sldLayoutId id="2147483802" r:id="rId41"/>
    <p:sldLayoutId id="2147483803" r:id="rId42"/>
    <p:sldLayoutId id="2147483804" r:id="rId43"/>
    <p:sldLayoutId id="2147483805" r:id="rId44"/>
    <p:sldLayoutId id="2147483806" r:id="rId45"/>
    <p:sldLayoutId id="2147483807" r:id="rId46"/>
    <p:sldLayoutId id="2147483808" r:id="rId47"/>
    <p:sldLayoutId id="2147483809" r:id="rId48"/>
    <p:sldLayoutId id="2147483810" r:id="rId49"/>
    <p:sldLayoutId id="2147483811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2.png"/><Relationship Id="rId4" Type="http://schemas.openxmlformats.org/officeDocument/2006/relationships/image" Target="../media/image1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7.png"/><Relationship Id="rId4" Type="http://schemas.openxmlformats.org/officeDocument/2006/relationships/image" Target="../media/image16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ccess.redhat.com/articles/234286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1.png"/><Relationship Id="rId4" Type="http://schemas.openxmlformats.org/officeDocument/2006/relationships/image" Target="../media/image153.png"/><Relationship Id="rId5" Type="http://schemas.openxmlformats.org/officeDocument/2006/relationships/image" Target="../media/image148.png"/><Relationship Id="rId6" Type="http://schemas.openxmlformats.org/officeDocument/2006/relationships/image" Target="../media/image215.png"/><Relationship Id="rId7" Type="http://schemas.openxmlformats.org/officeDocument/2006/relationships/image" Target="../media/image14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ccess.redhat.com/solutions/3217681" TargetMode="External"/><Relationship Id="rId4" Type="http://schemas.openxmlformats.org/officeDocument/2006/relationships/image" Target="../media/image17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ccess.redhat.com/articles/2342881" TargetMode="External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8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2.png"/><Relationship Id="rId4" Type="http://schemas.openxmlformats.org/officeDocument/2006/relationships/image" Target="../media/image184.png"/><Relationship Id="rId5" Type="http://schemas.openxmlformats.org/officeDocument/2006/relationships/image" Target="../media/image211.png"/><Relationship Id="rId6" Type="http://schemas.openxmlformats.org/officeDocument/2006/relationships/image" Target="../media/image189.png"/><Relationship Id="rId7" Type="http://schemas.openxmlformats.org/officeDocument/2006/relationships/image" Target="../media/image191.png"/><Relationship Id="rId8" Type="http://schemas.openxmlformats.org/officeDocument/2006/relationships/image" Target="../media/image19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0.png"/><Relationship Id="rId4" Type="http://schemas.openxmlformats.org/officeDocument/2006/relationships/hyperlink" Target="https://access.redhat.com/documentation/en-us/red_hat_single_sign-on/7.3/html-single/authorization_services_guide/index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akoserwal/devnationtt-vue-keycloak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5.png"/><Relationship Id="rId4" Type="http://schemas.openxmlformats.org/officeDocument/2006/relationships/image" Target="../media/image199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8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6.png"/><Relationship Id="rId4" Type="http://schemas.openxmlformats.org/officeDocument/2006/relationships/image" Target="../media/image154.png"/><Relationship Id="rId5" Type="http://schemas.openxmlformats.org/officeDocument/2006/relationships/image" Target="../media/image209.png"/><Relationship Id="rId6" Type="http://schemas.openxmlformats.org/officeDocument/2006/relationships/image" Target="../media/image1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6.png"/><Relationship Id="rId4" Type="http://schemas.openxmlformats.org/officeDocument/2006/relationships/image" Target="../media/image149.png"/><Relationship Id="rId5" Type="http://schemas.openxmlformats.org/officeDocument/2006/relationships/image" Target="../media/image15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0.png"/><Relationship Id="rId4" Type="http://schemas.openxmlformats.org/officeDocument/2006/relationships/image" Target="../media/image19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.to/hem/oauth-2-0-flows-explained-in-gifs-2o7a" TargetMode="External"/><Relationship Id="rId4" Type="http://schemas.openxmlformats.org/officeDocument/2006/relationships/image" Target="../media/image194.gif"/><Relationship Id="rId5" Type="http://schemas.openxmlformats.org/officeDocument/2006/relationships/image" Target="../media/image20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6.png"/><Relationship Id="rId4" Type="http://schemas.openxmlformats.org/officeDocument/2006/relationships/image" Target="../media/image201.png"/><Relationship Id="rId5" Type="http://schemas.openxmlformats.org/officeDocument/2006/relationships/image" Target="../media/image20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6.png"/><Relationship Id="rId4" Type="http://schemas.openxmlformats.org/officeDocument/2006/relationships/image" Target="../media/image205.png"/><Relationship Id="rId5" Type="http://schemas.openxmlformats.org/officeDocument/2006/relationships/image" Target="../media/image20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6.png"/><Relationship Id="rId4" Type="http://schemas.openxmlformats.org/officeDocument/2006/relationships/image" Target="../media/image203.png"/><Relationship Id="rId5" Type="http://schemas.openxmlformats.org/officeDocument/2006/relationships/image" Target="../media/image205.png"/><Relationship Id="rId6" Type="http://schemas.openxmlformats.org/officeDocument/2006/relationships/image" Target="../media/image20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3.png"/><Relationship Id="rId6" Type="http://schemas.openxmlformats.org/officeDocument/2006/relationships/image" Target="../media/image2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6.png"/><Relationship Id="rId4" Type="http://schemas.openxmlformats.org/officeDocument/2006/relationships/image" Target="../media/image154.png"/><Relationship Id="rId5" Type="http://schemas.openxmlformats.org/officeDocument/2006/relationships/image" Target="../media/image152.png"/><Relationship Id="rId6" Type="http://schemas.openxmlformats.org/officeDocument/2006/relationships/image" Target="../media/image16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quarkus.io/guides/security-keycloak-authorization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2.png"/><Relationship Id="rId4" Type="http://schemas.openxmlformats.org/officeDocument/2006/relationships/image" Target="../media/image207.png"/><Relationship Id="rId5" Type="http://schemas.openxmlformats.org/officeDocument/2006/relationships/image" Target="../media/image2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6.png"/><Relationship Id="rId4" Type="http://schemas.openxmlformats.org/officeDocument/2006/relationships/image" Target="../media/image154.png"/><Relationship Id="rId5" Type="http://schemas.openxmlformats.org/officeDocument/2006/relationships/image" Target="../media/image209.png"/><Relationship Id="rId6" Type="http://schemas.openxmlformats.org/officeDocument/2006/relationships/image" Target="../media/image1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1.png"/><Relationship Id="rId4" Type="http://schemas.openxmlformats.org/officeDocument/2006/relationships/image" Target="../media/image1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0.png"/><Relationship Id="rId4" Type="http://schemas.openxmlformats.org/officeDocument/2006/relationships/hyperlink" Target="https://access.redhat.com/articles/2342881" TargetMode="External"/><Relationship Id="rId5" Type="http://schemas.openxmlformats.org/officeDocument/2006/relationships/hyperlink" Target="https://access.redhat.com/articles/2342861" TargetMode="External"/><Relationship Id="rId6" Type="http://schemas.openxmlformats.org/officeDocument/2006/relationships/hyperlink" Target="http://www.keycloak.org/" TargetMode="External"/><Relationship Id="rId7" Type="http://schemas.openxmlformats.org/officeDocument/2006/relationships/image" Target="../media/image179.png"/><Relationship Id="rId8" Type="http://schemas.openxmlformats.org/officeDocument/2006/relationships/image" Target="../media/image1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69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12" name="Google Shape;1712;p16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3" name="Google Shape;1713;p169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Kubernetes Native Application</a:t>
            </a:r>
            <a:r>
              <a:rPr b="1" lang="en"/>
              <a:t> Series</a:t>
            </a:r>
            <a:endParaRPr b="1"/>
          </a:p>
        </p:txBody>
      </p:sp>
      <p:sp>
        <p:nvSpPr>
          <p:cNvPr id="1714" name="Google Shape;1714;p169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Voravit 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Solution Architect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Hat, Thailand</a:t>
            </a:r>
            <a:endParaRPr/>
          </a:p>
        </p:txBody>
      </p:sp>
      <p:sp>
        <p:nvSpPr>
          <p:cNvPr id="1715" name="Google Shape;1715;p169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Secure Kubernetes Native Application by OpenID with Keycloak</a:t>
            </a: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>
              <a:solidFill>
                <a:schemeClr val="accent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16" name="Google Shape;1716;p169"/>
          <p:cNvSpPr txBox="1"/>
          <p:nvPr>
            <p:ph idx="2" type="subTitle"/>
          </p:nvPr>
        </p:nvSpPr>
        <p:spPr>
          <a:xfrm>
            <a:off x="80227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Chatchai  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Specialist Solution Architect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Hat, Thailand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7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5" name="Google Shape;1835;p178"/>
          <p:cNvSpPr txBox="1"/>
          <p:nvPr>
            <p:ph type="title"/>
          </p:nvPr>
        </p:nvSpPr>
        <p:spPr>
          <a:xfrm>
            <a:off x="1752600" y="9460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Login pages (Easily Customized)</a:t>
            </a:r>
            <a:endParaRPr/>
          </a:p>
        </p:txBody>
      </p:sp>
      <p:pic>
        <p:nvPicPr>
          <p:cNvPr id="1836" name="Google Shape;1836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650" y="2558867"/>
            <a:ext cx="5660466" cy="36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83" y="1523008"/>
            <a:ext cx="6765798" cy="4480433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17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839" name="Google Shape;1839;p178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7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5" name="Google Shape;1845;p179"/>
          <p:cNvSpPr txBox="1"/>
          <p:nvPr>
            <p:ph type="title"/>
          </p:nvPr>
        </p:nvSpPr>
        <p:spPr>
          <a:xfrm>
            <a:off x="1752600" y="4126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Centralized Authorization</a:t>
            </a:r>
            <a:endParaRPr/>
          </a:p>
        </p:txBody>
      </p:sp>
      <p:pic>
        <p:nvPicPr>
          <p:cNvPr id="1846" name="Google Shape;1846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00" y="1445232"/>
            <a:ext cx="10085600" cy="4179334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17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848" name="Google Shape;1848;p179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80"/>
          <p:cNvSpPr txBox="1"/>
          <p:nvPr>
            <p:ph type="title"/>
          </p:nvPr>
        </p:nvSpPr>
        <p:spPr>
          <a:xfrm>
            <a:off x="1752600" y="3364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Concepts</a:t>
            </a:r>
            <a:endParaRPr/>
          </a:p>
        </p:txBody>
      </p:sp>
      <p:sp>
        <p:nvSpPr>
          <p:cNvPr id="1854" name="Google Shape;1854;p18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5" name="Google Shape;1855;p18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856" name="Google Shape;1856;p180"/>
          <p:cNvSpPr txBox="1"/>
          <p:nvPr>
            <p:ph idx="3" type="body"/>
          </p:nvPr>
        </p:nvSpPr>
        <p:spPr>
          <a:xfrm>
            <a:off x="1446175" y="1316600"/>
            <a:ext cx="9332400" cy="51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Identity Manager (IdM) / Identity Access Manager (IAM)</a:t>
            </a:r>
            <a:endParaRPr sz="22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/>
              <a:t>Controls information about users and services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Keycloak is an IAM, can be an IdM</a:t>
            </a:r>
            <a:endParaRPr sz="16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Identity Provider (IdP)</a:t>
            </a:r>
            <a:endParaRPr sz="22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/>
              <a:t>Service that can authenticate a user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Keycloak is an IdP</a:t>
            </a:r>
            <a:endParaRPr sz="16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Service Provider (SP)</a:t>
            </a:r>
            <a:endParaRPr sz="22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roxima Nova"/>
              <a:buChar char="○"/>
            </a:pPr>
            <a:r>
              <a:rPr lang="en" sz="1600"/>
              <a:t>System that receives &amp; accepts authentications (SAML assertions, OIDC tokens, etc)</a:t>
            </a:r>
            <a:endParaRPr sz="16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Identity Provider Federation / Identity Brokering</a:t>
            </a:r>
            <a:endParaRPr sz="22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Mechanism to delegate authentication to one of more IdPs</a:t>
            </a:r>
            <a:endParaRPr sz="16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Social login via Facebook, Google, GitHub, etc</a:t>
            </a:r>
            <a:endParaRPr sz="12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Keycloak</a:t>
            </a:r>
            <a:r>
              <a:rPr lang="en" sz="1600"/>
              <a:t> can delegate authentication to any other OpenID Connect or SAML 2.0 IdP</a:t>
            </a:r>
            <a:endParaRPr sz="16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Identity Provider Mapper</a:t>
            </a:r>
            <a:endParaRPr sz="22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Ability to map incoming tokens/assertions to user &amp; session attributes for propagating identity information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18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2" name="Google Shape;1862;p181"/>
          <p:cNvSpPr txBox="1"/>
          <p:nvPr>
            <p:ph type="title"/>
          </p:nvPr>
        </p:nvSpPr>
        <p:spPr>
          <a:xfrm>
            <a:off x="1752600" y="9460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Federation</a:t>
            </a:r>
            <a:endParaRPr/>
          </a:p>
        </p:txBody>
      </p:sp>
      <p:pic>
        <p:nvPicPr>
          <p:cNvPr id="1863" name="Google Shape;1863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033" y="1746300"/>
            <a:ext cx="7953936" cy="426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18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865" name="Google Shape;1865;p181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82"/>
          <p:cNvSpPr txBox="1"/>
          <p:nvPr>
            <p:ph type="title"/>
          </p:nvPr>
        </p:nvSpPr>
        <p:spPr>
          <a:xfrm>
            <a:off x="1752600" y="4888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Storage Federation</a:t>
            </a:r>
            <a:endParaRPr/>
          </a:p>
        </p:txBody>
      </p:sp>
      <p:sp>
        <p:nvSpPr>
          <p:cNvPr id="1871" name="Google Shape;1871;p18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2" name="Google Shape;1872;p18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873" name="Google Shape;1873;p182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82"/>
          <p:cNvSpPr txBox="1"/>
          <p:nvPr>
            <p:ph idx="3" type="body"/>
          </p:nvPr>
        </p:nvSpPr>
        <p:spPr>
          <a:xfrm>
            <a:off x="776775" y="1674425"/>
            <a:ext cx="7164300" cy="43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Keycloak</a:t>
            </a:r>
            <a:r>
              <a:rPr lang="en" sz="2300"/>
              <a:t> can federate multiple external user databases</a:t>
            </a:r>
            <a:endParaRPr sz="23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LDAP/Active Directory most common</a:t>
            </a:r>
            <a:endParaRPr sz="17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Keycloak</a:t>
            </a:r>
            <a:r>
              <a:rPr lang="en" sz="2300"/>
              <a:t> maintains its own caches &amp; relational identity database</a:t>
            </a:r>
            <a:endParaRPr sz="23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Always imports users from external providers into local storage</a:t>
            </a:r>
            <a:endParaRPr sz="17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How much data depends on the underlying federation plugin</a:t>
            </a:r>
            <a:endParaRPr sz="13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Additional fields/features can be added to external user stores</a:t>
            </a:r>
            <a:endParaRPr sz="17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Keycloak</a:t>
            </a:r>
            <a:r>
              <a:rPr lang="en" sz="2300"/>
              <a:t> provides API for creating custom plugins for user federation</a:t>
            </a:r>
            <a:endParaRPr sz="2300"/>
          </a:p>
        </p:txBody>
      </p:sp>
      <p:pic>
        <p:nvPicPr>
          <p:cNvPr id="1875" name="Google Shape;1875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908" y="1534901"/>
            <a:ext cx="4354368" cy="27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6005" y="3293028"/>
            <a:ext cx="567775" cy="6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183"/>
          <p:cNvSpPr txBox="1"/>
          <p:nvPr>
            <p:ph type="title"/>
          </p:nvPr>
        </p:nvSpPr>
        <p:spPr>
          <a:xfrm>
            <a:off x="1752600" y="4126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</a:t>
            </a:r>
            <a:r>
              <a:rPr lang="en"/>
              <a:t>Concepts</a:t>
            </a:r>
            <a:endParaRPr/>
          </a:p>
        </p:txBody>
      </p:sp>
      <p:sp>
        <p:nvSpPr>
          <p:cNvPr id="1882" name="Google Shape;1882;p18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3" name="Google Shape;1883;p18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884" name="Google Shape;1884;p183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[1] </a:t>
            </a: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Keycloak</a:t>
            </a: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 Supported Configurations: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https://access.redhat.com/articles/2342861</a:t>
            </a:r>
            <a:endParaRPr/>
          </a:p>
        </p:txBody>
      </p:sp>
      <p:sp>
        <p:nvSpPr>
          <p:cNvPr id="1885" name="Google Shape;1885;p183"/>
          <p:cNvSpPr txBox="1"/>
          <p:nvPr>
            <p:ph idx="3" type="body"/>
          </p:nvPr>
        </p:nvSpPr>
        <p:spPr>
          <a:xfrm>
            <a:off x="1783800" y="1448250"/>
            <a:ext cx="8855100" cy="43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Realm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/>
              <a:t>Manages a set of users, credentials, roles, &amp; groups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Users belong to realms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Realms are isolated from each other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Realms can only manage &amp; authenticate users they control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Client Adapters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/>
              <a:t>Plugins installed to be able to communicate &amp; be secured by </a:t>
            </a:r>
            <a:r>
              <a:rPr lang="en"/>
              <a:t>Keycloak</a:t>
            </a:r>
            <a:r>
              <a:rPr lang="en"/>
              <a:t> [1]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Java, JavaEE, Spring, Node.js, Javascript, etc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User Federation Provider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Store &amp; manage users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Validate credentials from external stores &amp; pull in identity information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LDAP, Active Directory, Kerberos, custom, etc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84"/>
          <p:cNvSpPr txBox="1"/>
          <p:nvPr>
            <p:ph type="title"/>
          </p:nvPr>
        </p:nvSpPr>
        <p:spPr>
          <a:xfrm>
            <a:off x="1752600" y="3364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Concepts</a:t>
            </a:r>
            <a:endParaRPr/>
          </a:p>
        </p:txBody>
      </p:sp>
      <p:sp>
        <p:nvSpPr>
          <p:cNvPr id="1891" name="Google Shape;1891;p18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2" name="Google Shape;1892;p18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893" name="Google Shape;1893;p184"/>
          <p:cNvSpPr txBox="1"/>
          <p:nvPr>
            <p:ph idx="3" type="body"/>
          </p:nvPr>
        </p:nvSpPr>
        <p:spPr>
          <a:xfrm>
            <a:off x="1479000" y="1143450"/>
            <a:ext cx="9152700" cy="43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Users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Entities that are able to log into your system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Can have attributes associated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email, username, phone number, etc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Credentials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Pieces of data that Keycloak uses to verify the identity of a user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Passwords, one-time passcodes, digital certificates, etc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Roles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Type of category of a user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Applications can assign permissions to roles rather than specific user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Roles can be composed to contain other roles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Typically used to manage applications &amp; services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Groups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Users can be grouped together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Users in a group inherit the attributes &amp; roles of the group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Typically used to manage users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85"/>
          <p:cNvSpPr txBox="1"/>
          <p:nvPr>
            <p:ph type="title"/>
          </p:nvPr>
        </p:nvSpPr>
        <p:spPr>
          <a:xfrm>
            <a:off x="1752600" y="3364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Concepts</a:t>
            </a:r>
            <a:endParaRPr/>
          </a:p>
        </p:txBody>
      </p:sp>
      <p:sp>
        <p:nvSpPr>
          <p:cNvPr id="1899" name="Google Shape;1899;p18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0" name="Google Shape;1900;p18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901" name="Google Shape;1901;p185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85"/>
          <p:cNvSpPr txBox="1"/>
          <p:nvPr>
            <p:ph idx="3" type="body"/>
          </p:nvPr>
        </p:nvSpPr>
        <p:spPr>
          <a:xfrm>
            <a:off x="1479000" y="1185725"/>
            <a:ext cx="9273300" cy="46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Authentication Flows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Workflows a user must perform when interacting with certain aspects of a system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Registration flows, login flows, credential reset flows, etc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Registration Flow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/>
              <a:t>Workflow a user must perform when a realm allows self-registration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Can define what profile information a user must enter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Can require additional identity validation steps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OTP, OOB, reCAPTCHA, etc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Login Flow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Defines what types of credentials are required to perform a login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Username/password, MFA, etc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Required Actions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/>
              <a:t>Actions a user must perform during the authentication process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Interval-based and/or scheduled password reset, etc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86"/>
          <p:cNvSpPr txBox="1"/>
          <p:nvPr>
            <p:ph type="title"/>
          </p:nvPr>
        </p:nvSpPr>
        <p:spPr>
          <a:xfrm>
            <a:off x="1752600" y="4888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Authentication Flows</a:t>
            </a:r>
            <a:endParaRPr/>
          </a:p>
        </p:txBody>
      </p:sp>
      <p:sp>
        <p:nvSpPr>
          <p:cNvPr id="1908" name="Google Shape;1908;p18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9" name="Google Shape;1909;p18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910" name="Google Shape;1910;p186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1" name="Google Shape;1911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38" y="1885850"/>
            <a:ext cx="10627324" cy="30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87"/>
          <p:cNvSpPr txBox="1"/>
          <p:nvPr>
            <p:ph type="title"/>
          </p:nvPr>
        </p:nvSpPr>
        <p:spPr>
          <a:xfrm>
            <a:off x="1752600" y="4126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Required Actions</a:t>
            </a:r>
            <a:endParaRPr/>
          </a:p>
        </p:txBody>
      </p:sp>
      <p:sp>
        <p:nvSpPr>
          <p:cNvPr id="1917" name="Google Shape;1917;p18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8" name="Google Shape;1918;p18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919" name="Google Shape;1919;p187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0" name="Google Shape;192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75" y="1826800"/>
            <a:ext cx="10499027" cy="29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7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2" name="Google Shape;1722;p170"/>
          <p:cNvSpPr/>
          <p:nvPr/>
        </p:nvSpPr>
        <p:spPr>
          <a:xfrm>
            <a:off x="4100225" y="1441171"/>
            <a:ext cx="92400" cy="298800"/>
          </a:xfrm>
          <a:prstGeom prst="rect">
            <a:avLst/>
          </a:prstGeom>
          <a:solidFill>
            <a:srgbClr val="EE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70"/>
          <p:cNvSpPr/>
          <p:nvPr/>
        </p:nvSpPr>
        <p:spPr>
          <a:xfrm>
            <a:off x="4100225" y="3088627"/>
            <a:ext cx="92400" cy="298800"/>
          </a:xfrm>
          <a:prstGeom prst="rect">
            <a:avLst/>
          </a:prstGeom>
          <a:solidFill>
            <a:srgbClr val="EE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170"/>
          <p:cNvSpPr/>
          <p:nvPr/>
        </p:nvSpPr>
        <p:spPr>
          <a:xfrm>
            <a:off x="4100225" y="4743208"/>
            <a:ext cx="92400" cy="298800"/>
          </a:xfrm>
          <a:prstGeom prst="rect">
            <a:avLst/>
          </a:prstGeom>
          <a:solidFill>
            <a:srgbClr val="EE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5" name="Google Shape;1725;p170"/>
          <p:cNvPicPr preferRelativeResize="0"/>
          <p:nvPr/>
        </p:nvPicPr>
        <p:blipFill rotWithShape="1">
          <a:blip r:embed="rId3">
            <a:alphaModFix/>
          </a:blip>
          <a:srcRect b="0" l="20767" r="20767" t="0"/>
          <a:stretch/>
        </p:blipFill>
        <p:spPr>
          <a:xfrm>
            <a:off x="97350" y="3019675"/>
            <a:ext cx="386950" cy="6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p170"/>
          <p:cNvSpPr txBox="1"/>
          <p:nvPr>
            <p:ph idx="3" type="subTitle"/>
          </p:nvPr>
        </p:nvSpPr>
        <p:spPr>
          <a:xfrm>
            <a:off x="4347900" y="5347050"/>
            <a:ext cx="33573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Enhance your microservice  on Kubernetes with Event Driven Architecture</a:t>
            </a:r>
            <a:endParaRPr sz="19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7" name="Google Shape;1727;p170"/>
          <p:cNvSpPr txBox="1"/>
          <p:nvPr/>
        </p:nvSpPr>
        <p:spPr>
          <a:xfrm>
            <a:off x="462975" y="1617450"/>
            <a:ext cx="3561000" cy="4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Enhanced your microservices application with both authentication and authorization by OpenID with minimum effort by Keycloak.</a:t>
            </a:r>
            <a:endParaRPr sz="3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728" name="Google Shape;1728;p170"/>
          <p:cNvPicPr preferRelativeResize="0"/>
          <p:nvPr/>
        </p:nvPicPr>
        <p:blipFill rotWithShape="1">
          <a:blip r:embed="rId4">
            <a:alphaModFix/>
          </a:blip>
          <a:srcRect b="42700" l="38072" r="37696" t="20663"/>
          <a:stretch/>
        </p:blipFill>
        <p:spPr>
          <a:xfrm>
            <a:off x="9756865" y="931900"/>
            <a:ext cx="995674" cy="11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170"/>
          <p:cNvSpPr txBox="1"/>
          <p:nvPr>
            <p:ph idx="3" type="subTitle"/>
          </p:nvPr>
        </p:nvSpPr>
        <p:spPr>
          <a:xfrm>
            <a:off x="8235000" y="5423250"/>
            <a:ext cx="37026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Secure Kubernetes Native Application by OpenID with Keycloak </a:t>
            </a:r>
            <a:endParaRPr sz="19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0" name="Google Shape;1730;p170"/>
          <p:cNvSpPr txBox="1"/>
          <p:nvPr>
            <p:ph idx="4" type="subTitle"/>
          </p:nvPr>
        </p:nvSpPr>
        <p:spPr>
          <a:xfrm>
            <a:off x="608150" y="241600"/>
            <a:ext cx="3415800" cy="123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C0000"/>
                </a:solidFill>
              </a:rPr>
              <a:t>Secure Kubernetes Native Application by OpenID with Keycloak</a:t>
            </a:r>
            <a:endParaRPr sz="22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C0000"/>
              </a:solidFill>
            </a:endParaRPr>
          </a:p>
        </p:txBody>
      </p:sp>
      <p:sp>
        <p:nvSpPr>
          <p:cNvPr id="1731" name="Google Shape;1731;p170"/>
          <p:cNvSpPr txBox="1"/>
          <p:nvPr>
            <p:ph idx="3" type="subTitle"/>
          </p:nvPr>
        </p:nvSpPr>
        <p:spPr>
          <a:xfrm>
            <a:off x="8541563" y="2440988"/>
            <a:ext cx="33573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Kubernetes Native Java for Spring Developer</a:t>
            </a:r>
            <a:endParaRPr/>
          </a:p>
        </p:txBody>
      </p:sp>
      <p:sp>
        <p:nvSpPr>
          <p:cNvPr id="1732" name="Google Shape;1732;p170"/>
          <p:cNvSpPr txBox="1"/>
          <p:nvPr>
            <p:ph idx="3" type="subTitle"/>
          </p:nvPr>
        </p:nvSpPr>
        <p:spPr>
          <a:xfrm>
            <a:off x="8555325" y="155000"/>
            <a:ext cx="33573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Date &amp; Time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733" name="Google Shape;1733;p170"/>
          <p:cNvSpPr txBox="1"/>
          <p:nvPr>
            <p:ph idx="3" type="subTitle"/>
          </p:nvPr>
        </p:nvSpPr>
        <p:spPr>
          <a:xfrm>
            <a:off x="4444950" y="3487200"/>
            <a:ext cx="33573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Date &amp; Time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734" name="Google Shape;1734;p170"/>
          <p:cNvSpPr txBox="1"/>
          <p:nvPr>
            <p:ph idx="3" type="subTitle"/>
          </p:nvPr>
        </p:nvSpPr>
        <p:spPr>
          <a:xfrm>
            <a:off x="8331150" y="3487200"/>
            <a:ext cx="33573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Date &amp; Time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735" name="Google Shape;1735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1579" y="4371950"/>
            <a:ext cx="3146884" cy="7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8475" y="4224887"/>
            <a:ext cx="1268077" cy="1002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7" name="Google Shape;1737;p170"/>
          <p:cNvCxnSpPr/>
          <p:nvPr/>
        </p:nvCxnSpPr>
        <p:spPr>
          <a:xfrm>
            <a:off x="4188950" y="3286900"/>
            <a:ext cx="8056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8" name="Google Shape;1738;p170"/>
          <p:cNvSpPr txBox="1"/>
          <p:nvPr>
            <p:ph idx="3" type="subTitle"/>
          </p:nvPr>
        </p:nvSpPr>
        <p:spPr>
          <a:xfrm>
            <a:off x="4516975" y="2494538"/>
            <a:ext cx="33573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Best Practices for Developing Kube- Native Application</a:t>
            </a:r>
            <a:endParaRPr/>
          </a:p>
        </p:txBody>
      </p:sp>
      <p:sp>
        <p:nvSpPr>
          <p:cNvPr id="1739" name="Google Shape;1739;p170"/>
          <p:cNvSpPr txBox="1"/>
          <p:nvPr>
            <p:ph idx="3" type="subTitle"/>
          </p:nvPr>
        </p:nvSpPr>
        <p:spPr>
          <a:xfrm>
            <a:off x="4523850" y="155000"/>
            <a:ext cx="33573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Date &amp; Time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740" name="Google Shape;1740;p1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7787" y="991161"/>
            <a:ext cx="995675" cy="9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p170"/>
          <p:cNvSpPr txBox="1"/>
          <p:nvPr/>
        </p:nvSpPr>
        <p:spPr>
          <a:xfrm>
            <a:off x="10651525" y="6240150"/>
            <a:ext cx="15405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88"/>
          <p:cNvSpPr txBox="1"/>
          <p:nvPr>
            <p:ph type="title"/>
          </p:nvPr>
        </p:nvSpPr>
        <p:spPr>
          <a:xfrm>
            <a:off x="1752600" y="4126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Registration Flows</a:t>
            </a:r>
            <a:endParaRPr/>
          </a:p>
        </p:txBody>
      </p:sp>
      <p:sp>
        <p:nvSpPr>
          <p:cNvPr id="1926" name="Google Shape;1926;p18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7" name="Google Shape;1927;p18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928" name="Google Shape;1928;p188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9" name="Google Shape;1929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598200"/>
            <a:ext cx="866775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89"/>
          <p:cNvSpPr txBox="1"/>
          <p:nvPr>
            <p:ph type="title"/>
          </p:nvPr>
        </p:nvSpPr>
        <p:spPr>
          <a:xfrm>
            <a:off x="1752600" y="4888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System Requirements</a:t>
            </a:r>
            <a:endParaRPr/>
          </a:p>
        </p:txBody>
      </p:sp>
      <p:sp>
        <p:nvSpPr>
          <p:cNvPr id="1935" name="Google Shape;1935;p18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936" name="Google Shape;1936;p18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7" name="Google Shape;1937;p189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https://access.redhat.com/solutions/3217681</a:t>
            </a:r>
            <a:endParaRPr/>
          </a:p>
        </p:txBody>
      </p:sp>
      <p:sp>
        <p:nvSpPr>
          <p:cNvPr id="1938" name="Google Shape;1938;p189"/>
          <p:cNvSpPr txBox="1"/>
          <p:nvPr>
            <p:ph idx="3" type="body"/>
          </p:nvPr>
        </p:nvSpPr>
        <p:spPr>
          <a:xfrm>
            <a:off x="1233975" y="1674425"/>
            <a:ext cx="5148900" cy="43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Java 8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zip/gzip/tar formats for standalone or BYO container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512M RAM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1G disk space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Clustering capabilities</a:t>
            </a:r>
            <a:endParaRPr/>
          </a:p>
        </p:txBody>
      </p:sp>
      <p:pic>
        <p:nvPicPr>
          <p:cNvPr id="1939" name="Google Shape;1939;p18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929" y="1907300"/>
            <a:ext cx="4570100" cy="28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90"/>
          <p:cNvSpPr txBox="1"/>
          <p:nvPr>
            <p:ph type="title"/>
          </p:nvPr>
        </p:nvSpPr>
        <p:spPr>
          <a:xfrm>
            <a:off x="1752600" y="4126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View</a:t>
            </a:r>
            <a:endParaRPr/>
          </a:p>
        </p:txBody>
      </p:sp>
      <p:sp>
        <p:nvSpPr>
          <p:cNvPr id="1945" name="Google Shape;1945;p19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6" name="Google Shape;1946;p19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947" name="Google Shape;1947;p190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https://access.redhat.com/articles/2342881</a:t>
            </a:r>
            <a:endParaRPr/>
          </a:p>
        </p:txBody>
      </p:sp>
      <p:pic>
        <p:nvPicPr>
          <p:cNvPr id="1948" name="Google Shape;1948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750" y="1293150"/>
            <a:ext cx="6752000" cy="474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190"/>
          <p:cNvSpPr/>
          <p:nvPr/>
        </p:nvSpPr>
        <p:spPr>
          <a:xfrm>
            <a:off x="7521750" y="3121350"/>
            <a:ext cx="731700" cy="31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0" name="Google Shape;1950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9861" y="3161861"/>
            <a:ext cx="655475" cy="2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90"/>
          <p:cNvSpPr/>
          <p:nvPr/>
        </p:nvSpPr>
        <p:spPr>
          <a:xfrm>
            <a:off x="7521750" y="5384791"/>
            <a:ext cx="731700" cy="31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2" name="Google Shape;1952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9861" y="5425302"/>
            <a:ext cx="655475" cy="2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190"/>
          <p:cNvSpPr/>
          <p:nvPr/>
        </p:nvSpPr>
        <p:spPr>
          <a:xfrm>
            <a:off x="5029200" y="5380699"/>
            <a:ext cx="857400" cy="31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4" name="Google Shape;1954;p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125" y="5423548"/>
            <a:ext cx="857506" cy="2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90"/>
          <p:cNvSpPr/>
          <p:nvPr/>
        </p:nvSpPr>
        <p:spPr>
          <a:xfrm>
            <a:off x="5029200" y="3128538"/>
            <a:ext cx="857400" cy="31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6" name="Google Shape;1956;p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125" y="3171387"/>
            <a:ext cx="857506" cy="2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91"/>
          <p:cNvSpPr txBox="1"/>
          <p:nvPr>
            <p:ph type="title"/>
          </p:nvPr>
        </p:nvSpPr>
        <p:spPr>
          <a:xfrm>
            <a:off x="1752600" y="9460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Integration Option</a:t>
            </a:r>
            <a:endParaRPr/>
          </a:p>
        </p:txBody>
      </p:sp>
      <p:sp>
        <p:nvSpPr>
          <p:cNvPr id="1962" name="Google Shape;1962;p19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3" name="Google Shape;1963;p191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4" name="Google Shape;1964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75" y="893613"/>
            <a:ext cx="11016827" cy="491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92"/>
          <p:cNvSpPr txBox="1"/>
          <p:nvPr>
            <p:ph type="title"/>
          </p:nvPr>
        </p:nvSpPr>
        <p:spPr>
          <a:xfrm>
            <a:off x="1752600" y="263975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OpenID Connect Adapter</a:t>
            </a:r>
            <a:endParaRPr/>
          </a:p>
        </p:txBody>
      </p:sp>
      <p:sp>
        <p:nvSpPr>
          <p:cNvPr id="1970" name="Google Shape;1970;p19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1" name="Google Shape;1971;p192"/>
          <p:cNvSpPr txBox="1"/>
          <p:nvPr/>
        </p:nvSpPr>
        <p:spPr>
          <a:xfrm>
            <a:off x="636300" y="907025"/>
            <a:ext cx="1091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000">
                <a:solidFill>
                  <a:srgbClr val="FF0000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Adding authentication to your Web applications with Keycloak</a:t>
            </a:r>
            <a:endParaRPr b="1" sz="2000">
              <a:solidFill>
                <a:srgbClr val="FF0000"/>
              </a:solidFill>
              <a:highlight>
                <a:srgbClr val="FFFFFF"/>
              </a:highlight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972" name="Google Shape;1972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100" y="1750625"/>
            <a:ext cx="9879652" cy="441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825" y="1615675"/>
            <a:ext cx="559800" cy="5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628" y="1615684"/>
            <a:ext cx="791763" cy="55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8075" y="1529725"/>
            <a:ext cx="731700" cy="7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63625" y="1557685"/>
            <a:ext cx="675775" cy="6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49750" y="1615673"/>
            <a:ext cx="559800" cy="55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193"/>
          <p:cNvSpPr txBox="1"/>
          <p:nvPr>
            <p:ph type="title"/>
          </p:nvPr>
        </p:nvSpPr>
        <p:spPr>
          <a:xfrm>
            <a:off x="1752600" y="263975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Gatekeeper</a:t>
            </a:r>
            <a:endParaRPr/>
          </a:p>
        </p:txBody>
      </p:sp>
      <p:sp>
        <p:nvSpPr>
          <p:cNvPr id="1983" name="Google Shape;1983;p19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4" name="Google Shape;1984;p193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5" name="Google Shape;1985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050" y="1826800"/>
            <a:ext cx="8258404" cy="4190355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p193"/>
          <p:cNvSpPr txBox="1"/>
          <p:nvPr/>
        </p:nvSpPr>
        <p:spPr>
          <a:xfrm>
            <a:off x="885050" y="907025"/>
            <a:ext cx="1091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rgbClr val="FF0000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Adding authentication to your Kubernetes Web applications with Keycloak</a:t>
            </a:r>
            <a:endParaRPr b="1" sz="2300">
              <a:solidFill>
                <a:srgbClr val="FF0000"/>
              </a:solidFill>
              <a:highlight>
                <a:srgbClr val="FFFFFF"/>
              </a:highlight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Google Shape;1991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850" y="1370925"/>
            <a:ext cx="7023175" cy="39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2" name="Google Shape;1992;p194"/>
          <p:cNvSpPr txBox="1"/>
          <p:nvPr>
            <p:ph type="title"/>
          </p:nvPr>
        </p:nvSpPr>
        <p:spPr>
          <a:xfrm>
            <a:off x="1752600" y="4126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Authorization Mechanisms</a:t>
            </a:r>
            <a:endParaRPr/>
          </a:p>
        </p:txBody>
      </p:sp>
      <p:sp>
        <p:nvSpPr>
          <p:cNvPr id="1993" name="Google Shape;1993;p19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4" name="Google Shape;1994;p194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https://access.redhat.com/documentation/en-us/red_hat_single_sign-on/7.3/html-single/authorization_services_guide/index</a:t>
            </a:r>
            <a:endParaRPr/>
          </a:p>
        </p:txBody>
      </p:sp>
      <p:sp>
        <p:nvSpPr>
          <p:cNvPr id="1995" name="Google Shape;1995;p194"/>
          <p:cNvSpPr txBox="1"/>
          <p:nvPr>
            <p:ph idx="3" type="body"/>
          </p:nvPr>
        </p:nvSpPr>
        <p:spPr>
          <a:xfrm>
            <a:off x="1614975" y="1674425"/>
            <a:ext cx="5326500" cy="43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Attribute based (ABAC)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Role-based (RBAC)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User-based (UBAC)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Context-based (CBAC)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Time-based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Rule-based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JavaScript or Drools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Custom access control mechanisms (ACMs) via Policy Service Provider SPI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195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Time!</a:t>
            </a:r>
            <a:endParaRPr/>
          </a:p>
        </p:txBody>
      </p:sp>
      <p:sp>
        <p:nvSpPr>
          <p:cNvPr id="2001" name="Google Shape;2001;p19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2002" name="Google Shape;2002;p19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95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https://github.com/akoserwal/devnationtt-vue-keycloak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196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Demo web authen with OTP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09" name="Google Shape;2009;p19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pic>
        <p:nvPicPr>
          <p:cNvPr id="2010" name="Google Shape;2010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75" y="2167200"/>
            <a:ext cx="4843775" cy="25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725" y="1631113"/>
            <a:ext cx="2664425" cy="35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9476" y="1631125"/>
            <a:ext cx="1716900" cy="371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6925" y="2705100"/>
            <a:ext cx="25717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899" y="175700"/>
            <a:ext cx="1138976" cy="1138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96"/>
          <p:cNvSpPr/>
          <p:nvPr/>
        </p:nvSpPr>
        <p:spPr>
          <a:xfrm>
            <a:off x="5152900" y="3165725"/>
            <a:ext cx="558000" cy="38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96"/>
          <p:cNvSpPr/>
          <p:nvPr/>
        </p:nvSpPr>
        <p:spPr>
          <a:xfrm>
            <a:off x="7925625" y="3165725"/>
            <a:ext cx="558000" cy="38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97"/>
          <p:cNvSpPr txBox="1"/>
          <p:nvPr>
            <p:ph type="title"/>
          </p:nvPr>
        </p:nvSpPr>
        <p:spPr>
          <a:xfrm>
            <a:off x="2001225" y="7595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How to Secure (Micro)Services?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22" name="Google Shape;2022;p19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verpass SemiBold"/>
                <a:ea typeface="Overpass SemiBold"/>
                <a:cs typeface="Overpass SemiBold"/>
                <a:sym typeface="Overpass SemiBold"/>
              </a:rPr>
              <a:t>‹#›</a:t>
            </a:fld>
            <a:endParaRPr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2023" name="Google Shape;2023;p197"/>
          <p:cNvPicPr preferRelativeResize="0"/>
          <p:nvPr/>
        </p:nvPicPr>
        <p:blipFill rotWithShape="1">
          <a:blip r:embed="rId3">
            <a:alphaModFix/>
          </a:blip>
          <a:srcRect b="0" l="35938" r="0" t="0"/>
          <a:stretch/>
        </p:blipFill>
        <p:spPr>
          <a:xfrm>
            <a:off x="4033449" y="1787150"/>
            <a:ext cx="4709252" cy="39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Google Shape;2024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875" y="22255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163" y="31121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725" y="3464775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025" y="3464775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225" y="3464775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9775" y="335280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750" y="305690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450" y="43958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800" y="43958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875" y="43958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450" y="43958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5325" y="2650338"/>
            <a:ext cx="1772947" cy="2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9753" y="2798537"/>
            <a:ext cx="2076450" cy="1975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71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verpass"/>
                <a:ea typeface="Overpass"/>
                <a:cs typeface="Overpass"/>
                <a:sym typeface="Overpass"/>
              </a:rPr>
              <a:t>Basic Module of Web/Mobile Application </a:t>
            </a:r>
            <a:endParaRPr b="1" sz="2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47" name="Google Shape;1747;p17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8" name="Google Shape;1748;p171"/>
          <p:cNvSpPr/>
          <p:nvPr/>
        </p:nvSpPr>
        <p:spPr>
          <a:xfrm>
            <a:off x="5950000" y="1998650"/>
            <a:ext cx="2634900" cy="977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User Interface / API</a:t>
            </a:r>
            <a:endParaRPr b="1" sz="1800"/>
          </a:p>
        </p:txBody>
      </p:sp>
      <p:sp>
        <p:nvSpPr>
          <p:cNvPr id="1749" name="Google Shape;1749;p171"/>
          <p:cNvSpPr/>
          <p:nvPr/>
        </p:nvSpPr>
        <p:spPr>
          <a:xfrm>
            <a:off x="5950000" y="3124200"/>
            <a:ext cx="2634900" cy="977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Business Logic / Service</a:t>
            </a:r>
            <a:endParaRPr b="1" sz="1800"/>
          </a:p>
        </p:txBody>
      </p:sp>
      <p:sp>
        <p:nvSpPr>
          <p:cNvPr id="1750" name="Google Shape;1750;p171"/>
          <p:cNvSpPr/>
          <p:nvPr/>
        </p:nvSpPr>
        <p:spPr>
          <a:xfrm>
            <a:off x="5950000" y="4249750"/>
            <a:ext cx="2634900" cy="977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 Layer</a:t>
            </a:r>
            <a:endParaRPr b="1" sz="1800"/>
          </a:p>
        </p:txBody>
      </p:sp>
      <p:sp>
        <p:nvSpPr>
          <p:cNvPr id="1751" name="Google Shape;1751;p171"/>
          <p:cNvSpPr/>
          <p:nvPr/>
        </p:nvSpPr>
        <p:spPr>
          <a:xfrm rot="5400000">
            <a:off x="8341700" y="3251850"/>
            <a:ext cx="3210900" cy="7218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Security</a:t>
            </a:r>
            <a:endParaRPr b="1" sz="1800"/>
          </a:p>
        </p:txBody>
      </p:sp>
      <p:sp>
        <p:nvSpPr>
          <p:cNvPr id="1752" name="Google Shape;1752;p171"/>
          <p:cNvSpPr/>
          <p:nvPr/>
        </p:nvSpPr>
        <p:spPr>
          <a:xfrm rot="5400000">
            <a:off x="7480125" y="3251850"/>
            <a:ext cx="3210900" cy="721800"/>
          </a:xfrm>
          <a:prstGeom prst="roundRect">
            <a:avLst>
              <a:gd fmla="val 16667" name="adj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Logging/Monitoring</a:t>
            </a:r>
            <a:endParaRPr b="1" sz="1800"/>
          </a:p>
        </p:txBody>
      </p:sp>
      <p:pic>
        <p:nvPicPr>
          <p:cNvPr id="1753" name="Google Shape;1753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8825" y="4971350"/>
            <a:ext cx="977100" cy="9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5925" y="5226844"/>
            <a:ext cx="721800" cy="72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875" y="2093050"/>
            <a:ext cx="3865148" cy="287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98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 </a:t>
            </a:r>
            <a:r>
              <a:rPr lang="en"/>
              <a:t>Microservices</a:t>
            </a:r>
            <a:r>
              <a:rPr lang="en"/>
              <a:t> with OpenID Connect </a:t>
            </a:r>
            <a:endParaRPr/>
          </a:p>
        </p:txBody>
      </p:sp>
      <p:sp>
        <p:nvSpPr>
          <p:cNvPr id="2042" name="Google Shape;2042;p19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2043" name="Google Shape;2043;p19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98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9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‹#›</a:t>
            </a:fld>
            <a:endParaRPr>
              <a:solidFill>
                <a:srgbClr val="EBEBEB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2050" name="Google Shape;2050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475" y="209225"/>
            <a:ext cx="8347174" cy="632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200"/>
          <p:cNvSpPr txBox="1"/>
          <p:nvPr>
            <p:ph type="title"/>
          </p:nvPr>
        </p:nvSpPr>
        <p:spPr>
          <a:xfrm>
            <a:off x="1752600" y="263975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 Security with OAuth 2.0</a:t>
            </a:r>
            <a:endParaRPr/>
          </a:p>
        </p:txBody>
      </p:sp>
      <p:sp>
        <p:nvSpPr>
          <p:cNvPr id="2056" name="Google Shape;2056;p20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7" name="Google Shape;2057;p200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200"/>
          <p:cNvSpPr txBox="1"/>
          <p:nvPr/>
        </p:nvSpPr>
        <p:spPr>
          <a:xfrm>
            <a:off x="7490700" y="1536550"/>
            <a:ext cx="40053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Created to solve the delegated authorization problem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E.g.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use case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: Yelp would like access to your Google contacts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Resource owner (user)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Client (Yelp app)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Authorization server (Google authorization server)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Resource server (Google API server)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Authorization grant (User says Yes)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Redirect URL (callback)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</a:rPr>
              <a:t>Access token (Yelp needs key to access data)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059" name="Google Shape;2059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2050" y="88813"/>
            <a:ext cx="1354400" cy="10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675" y="1710912"/>
            <a:ext cx="6717125" cy="37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201"/>
          <p:cNvSpPr txBox="1"/>
          <p:nvPr>
            <p:ph type="title"/>
          </p:nvPr>
        </p:nvSpPr>
        <p:spPr>
          <a:xfrm>
            <a:off x="533400" y="187775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OAuth 2.0 Flows</a:t>
            </a:r>
            <a:endParaRPr/>
          </a:p>
        </p:txBody>
      </p:sp>
      <p:sp>
        <p:nvSpPr>
          <p:cNvPr id="2066" name="Google Shape;2066;p20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7" name="Google Shape;2067;p201"/>
          <p:cNvSpPr txBox="1"/>
          <p:nvPr>
            <p:ph idx="2" type="subTitle"/>
          </p:nvPr>
        </p:nvSpPr>
        <p:spPr>
          <a:xfrm>
            <a:off x="885050" y="6519800"/>
            <a:ext cx="9183000" cy="5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https://dev.to/hem/oauth-2-0-flows-explained-in-gifs-2o7a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068" name="Google Shape;2068;p201"/>
          <p:cNvSpPr txBox="1"/>
          <p:nvPr/>
        </p:nvSpPr>
        <p:spPr>
          <a:xfrm>
            <a:off x="711775" y="1053300"/>
            <a:ext cx="6055800" cy="44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Authorization code (front &amp; back channel)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The most secure and used where a user logs into Identity server and grants access to Application to retrieve their data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Implicit (single page app; no back channel)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User logs in but secret is not passed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Resource owner password credentials (only back channel)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Application, username and password data is passed in a single request for an Access Token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  <a:highlight>
                  <a:srgbClr val="FFFFFF"/>
                </a:highlight>
              </a:rPr>
              <a:t>Client credentials (only back channel)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1950" lvl="1" marL="914400" rtl="0" algn="l">
              <a:spcBef>
                <a:spcPts val="600"/>
              </a:spcBef>
              <a:spcAft>
                <a:spcPts val="1000"/>
              </a:spcAft>
              <a:buClr>
                <a:schemeClr val="dk1"/>
              </a:buClr>
              <a:buSzPts val="2100"/>
              <a:buChar char="○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Only Application data is passed in a single request for an Access Token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069" name="Google Shape;2069;p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405" y="648403"/>
            <a:ext cx="4111070" cy="26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0955" y="3725098"/>
            <a:ext cx="4113971" cy="26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201"/>
          <p:cNvSpPr txBox="1"/>
          <p:nvPr/>
        </p:nvSpPr>
        <p:spPr>
          <a:xfrm>
            <a:off x="7805988" y="632690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50">
                <a:solidFill>
                  <a:srgbClr val="0809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Client Credentials Grant flow</a:t>
            </a:r>
            <a:endParaRPr b="1" sz="1650">
              <a:solidFill>
                <a:srgbClr val="0809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2" name="Google Shape;2072;p201"/>
          <p:cNvSpPr txBox="1"/>
          <p:nvPr/>
        </p:nvSpPr>
        <p:spPr>
          <a:xfrm>
            <a:off x="7582938" y="3310888"/>
            <a:ext cx="3446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08090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Authorization Code Grant flow</a:t>
            </a:r>
            <a:endParaRPr b="1" sz="1650">
              <a:solidFill>
                <a:srgbClr val="0809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202"/>
          <p:cNvSpPr txBox="1"/>
          <p:nvPr>
            <p:ph idx="7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20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9" name="Google Shape;2079;p202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202"/>
          <p:cNvSpPr txBox="1"/>
          <p:nvPr>
            <p:ph idx="3" type="subTitle"/>
          </p:nvPr>
        </p:nvSpPr>
        <p:spPr>
          <a:xfrm>
            <a:off x="10584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for authorization flows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used initially for authentication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 good fit for authN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standard way of getting user info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every implementation is slightly different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no common set of scopes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202"/>
          <p:cNvSpPr txBox="1"/>
          <p:nvPr>
            <p:ph type="title"/>
          </p:nvPr>
        </p:nvSpPr>
        <p:spPr>
          <a:xfrm>
            <a:off x="885050" y="10241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What is OIDC?</a:t>
            </a:r>
            <a:endParaRPr b="1" sz="2900"/>
          </a:p>
        </p:txBody>
      </p:sp>
      <p:sp>
        <p:nvSpPr>
          <p:cNvPr id="2082" name="Google Shape;2082;p202"/>
          <p:cNvSpPr txBox="1"/>
          <p:nvPr>
            <p:ph idx="4294967295" type="subTitle"/>
          </p:nvPr>
        </p:nvSpPr>
        <p:spPr>
          <a:xfrm>
            <a:off x="1965675" y="2183775"/>
            <a:ext cx="30147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accent1"/>
                </a:solidFill>
              </a:rPr>
              <a:t>OAuth 2.0 Issues</a:t>
            </a:r>
            <a:endParaRPr b="1" sz="7100"/>
          </a:p>
        </p:txBody>
      </p:sp>
      <p:sp>
        <p:nvSpPr>
          <p:cNvPr id="2083" name="Google Shape;2083;p202"/>
          <p:cNvSpPr txBox="1"/>
          <p:nvPr>
            <p:ph idx="4294967295" type="subTitle"/>
          </p:nvPr>
        </p:nvSpPr>
        <p:spPr>
          <a:xfrm>
            <a:off x="7144800" y="2183775"/>
            <a:ext cx="43305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accent1"/>
                </a:solidFill>
              </a:rPr>
              <a:t>OpenID Connect</a:t>
            </a:r>
            <a:endParaRPr b="1" sz="7100"/>
          </a:p>
        </p:txBody>
      </p:sp>
      <p:sp>
        <p:nvSpPr>
          <p:cNvPr id="2084" name="Google Shape;2084;p202"/>
          <p:cNvSpPr txBox="1"/>
          <p:nvPr>
            <p:ph idx="3" type="subTitle"/>
          </p:nvPr>
        </p:nvSpPr>
        <p:spPr>
          <a:xfrm>
            <a:off x="627387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Extension of OAuth 2.0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address authentication use 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OIDC adds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ID token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Userinfo endpoint for get more user info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Standard set of scopes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Standardized implementation</a:t>
            </a:r>
            <a:endParaRPr/>
          </a:p>
        </p:txBody>
      </p:sp>
      <p:pic>
        <p:nvPicPr>
          <p:cNvPr id="2085" name="Google Shape;2085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316" y="84750"/>
            <a:ext cx="2431279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203"/>
          <p:cNvSpPr txBox="1"/>
          <p:nvPr>
            <p:ph idx="4294967295" type="title"/>
          </p:nvPr>
        </p:nvSpPr>
        <p:spPr>
          <a:xfrm>
            <a:off x="885050" y="9479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E434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OIDC Profile</a:t>
            </a:r>
            <a:endParaRPr>
              <a:solidFill>
                <a:srgbClr val="3E43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203"/>
          <p:cNvSpPr txBox="1"/>
          <p:nvPr>
            <p:ph idx="12" type="sldNum"/>
          </p:nvPr>
        </p:nvSpPr>
        <p:spPr>
          <a:xfrm>
            <a:off x="81975" y="6169556"/>
            <a:ext cx="731400" cy="143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2" name="Google Shape;2092;p203"/>
          <p:cNvSpPr txBox="1"/>
          <p:nvPr>
            <p:ph idx="2" type="subTitle"/>
          </p:nvPr>
        </p:nvSpPr>
        <p:spPr>
          <a:xfrm>
            <a:off x="885051" y="6169551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203"/>
          <p:cNvSpPr txBox="1"/>
          <p:nvPr/>
        </p:nvSpPr>
        <p:spPr>
          <a:xfrm>
            <a:off x="745675" y="1683400"/>
            <a:ext cx="39882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OIDC Flow adds a openid scope in addition to the profile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Final step: exchange of authorization code for access token and ID token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ID token is Java Web Token (JWT)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3 parts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separated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by dots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header, payload, signature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094" name="Google Shape;2094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075" y="1653550"/>
            <a:ext cx="6487689" cy="4363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204"/>
          <p:cNvSpPr txBox="1"/>
          <p:nvPr/>
        </p:nvSpPr>
        <p:spPr>
          <a:xfrm>
            <a:off x="5220900" y="3775233"/>
            <a:ext cx="4019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POST /auth/realms/{realm}/protocol/openid-connect/token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100" name="Google Shape;2100;p204"/>
          <p:cNvSpPr txBox="1"/>
          <p:nvPr>
            <p:ph type="title"/>
          </p:nvPr>
        </p:nvSpPr>
        <p:spPr>
          <a:xfrm>
            <a:off x="1752600" y="9460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Retrieves token</a:t>
            </a:r>
            <a:endParaRPr/>
          </a:p>
        </p:txBody>
      </p:sp>
      <p:sp>
        <p:nvSpPr>
          <p:cNvPr id="2101" name="Google Shape;2101;p204"/>
          <p:cNvSpPr/>
          <p:nvPr/>
        </p:nvSpPr>
        <p:spPr>
          <a:xfrm flipH="1">
            <a:off x="5710655" y="4285825"/>
            <a:ext cx="1836900" cy="1707300"/>
          </a:xfrm>
          <a:prstGeom prst="roundRect">
            <a:avLst>
              <a:gd fmla="val 1761" name="adj"/>
            </a:avLst>
          </a:prstGeom>
          <a:solidFill>
            <a:srgbClr val="DCDCD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102" name="Google Shape;2102;p204"/>
          <p:cNvSpPr/>
          <p:nvPr/>
        </p:nvSpPr>
        <p:spPr>
          <a:xfrm>
            <a:off x="3235967" y="3753840"/>
            <a:ext cx="892794" cy="924637"/>
          </a:xfrm>
          <a:prstGeom prst="roundRect">
            <a:avLst>
              <a:gd fmla="val 1522" name="adj"/>
            </a:avLst>
          </a:prstGeom>
          <a:solidFill>
            <a:srgbClr val="007A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103" name="Google Shape;2103;p204"/>
          <p:cNvGrpSpPr/>
          <p:nvPr/>
        </p:nvGrpSpPr>
        <p:grpSpPr>
          <a:xfrm>
            <a:off x="3333063" y="3956566"/>
            <a:ext cx="689983" cy="625184"/>
            <a:chOff x="7604563" y="1403334"/>
            <a:chExt cx="517500" cy="468900"/>
          </a:xfrm>
        </p:grpSpPr>
        <p:sp>
          <p:nvSpPr>
            <p:cNvPr id="2104" name="Google Shape;2104;p204"/>
            <p:cNvSpPr/>
            <p:nvPr/>
          </p:nvSpPr>
          <p:spPr>
            <a:xfrm>
              <a:off x="7604563" y="1403334"/>
              <a:ext cx="517500" cy="468900"/>
            </a:xfrm>
            <a:prstGeom prst="roundRect">
              <a:avLst>
                <a:gd fmla="val 553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2105" name="Google Shape;2105;p2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3023" y="1501007"/>
              <a:ext cx="360600" cy="273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6" name="Google Shape;2106;p204"/>
          <p:cNvSpPr txBox="1"/>
          <p:nvPr/>
        </p:nvSpPr>
        <p:spPr>
          <a:xfrm>
            <a:off x="5711327" y="4291167"/>
            <a:ext cx="45216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Server Side Applications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107" name="Google Shape;2107;p204"/>
          <p:cNvGrpSpPr/>
          <p:nvPr/>
        </p:nvGrpSpPr>
        <p:grpSpPr>
          <a:xfrm>
            <a:off x="5802206" y="4819682"/>
            <a:ext cx="1014743" cy="924637"/>
            <a:chOff x="7439919" y="982575"/>
            <a:chExt cx="816300" cy="742800"/>
          </a:xfrm>
        </p:grpSpPr>
        <p:sp>
          <p:nvSpPr>
            <p:cNvPr id="2108" name="Google Shape;2108;p204"/>
            <p:cNvSpPr/>
            <p:nvPr/>
          </p:nvSpPr>
          <p:spPr>
            <a:xfrm>
              <a:off x="7480800" y="982575"/>
              <a:ext cx="718200" cy="742800"/>
            </a:xfrm>
            <a:prstGeom prst="roundRect">
              <a:avLst>
                <a:gd fmla="val 1522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109" name="Google Shape;2109;p204"/>
            <p:cNvSpPr txBox="1"/>
            <p:nvPr/>
          </p:nvSpPr>
          <p:spPr>
            <a:xfrm>
              <a:off x="7439919" y="999467"/>
              <a:ext cx="8163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3F3F3"/>
                  </a:solidFill>
                  <a:latin typeface="Overpass Thin"/>
                  <a:ea typeface="Overpass Thin"/>
                  <a:cs typeface="Overpass Thin"/>
                  <a:sym typeface="Overpass Thin"/>
                </a:rPr>
                <a:t>Service</a:t>
              </a:r>
              <a:endParaRPr sz="11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110" name="Google Shape;2110;p204"/>
          <p:cNvSpPr/>
          <p:nvPr/>
        </p:nvSpPr>
        <p:spPr>
          <a:xfrm>
            <a:off x="5950375" y="5022454"/>
            <a:ext cx="690000" cy="625200"/>
          </a:xfrm>
          <a:prstGeom prst="roundRect">
            <a:avLst>
              <a:gd fmla="val 553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111" name="Google Shape;2111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9856" y="5090036"/>
            <a:ext cx="458601" cy="49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204"/>
          <p:cNvSpPr/>
          <p:nvPr/>
        </p:nvSpPr>
        <p:spPr>
          <a:xfrm flipH="1">
            <a:off x="5710767" y="2051433"/>
            <a:ext cx="1669200" cy="1651500"/>
          </a:xfrm>
          <a:prstGeom prst="roundRect">
            <a:avLst>
              <a:gd fmla="val 1761" name="adj"/>
            </a:avLst>
          </a:prstGeom>
          <a:solidFill>
            <a:srgbClr val="DCDCD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113" name="Google Shape;2113;p204"/>
          <p:cNvGrpSpPr/>
          <p:nvPr/>
        </p:nvGrpSpPr>
        <p:grpSpPr>
          <a:xfrm>
            <a:off x="6080333" y="2461440"/>
            <a:ext cx="892796" cy="924637"/>
            <a:chOff x="7480799" y="982575"/>
            <a:chExt cx="718201" cy="742800"/>
          </a:xfrm>
        </p:grpSpPr>
        <p:sp>
          <p:nvSpPr>
            <p:cNvPr id="2114" name="Google Shape;2114;p204"/>
            <p:cNvSpPr/>
            <p:nvPr/>
          </p:nvSpPr>
          <p:spPr>
            <a:xfrm>
              <a:off x="7480800" y="982575"/>
              <a:ext cx="718200" cy="742800"/>
            </a:xfrm>
            <a:prstGeom prst="roundRect">
              <a:avLst>
                <a:gd fmla="val 1522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115" name="Google Shape;2115;p204"/>
            <p:cNvSpPr txBox="1"/>
            <p:nvPr/>
          </p:nvSpPr>
          <p:spPr>
            <a:xfrm>
              <a:off x="7480799" y="999453"/>
              <a:ext cx="718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3F3F3"/>
                  </a:solidFill>
                  <a:latin typeface="Overpass Thin"/>
                  <a:ea typeface="Overpass Thin"/>
                  <a:cs typeface="Overpass Thin"/>
                  <a:sym typeface="Overpass Thin"/>
                </a:rPr>
                <a:t>RH SSO</a:t>
              </a:r>
              <a:endParaRPr sz="11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2116" name="Google Shape;2116;p204"/>
          <p:cNvGrpSpPr/>
          <p:nvPr/>
        </p:nvGrpSpPr>
        <p:grpSpPr>
          <a:xfrm>
            <a:off x="6177398" y="2664136"/>
            <a:ext cx="689983" cy="625184"/>
            <a:chOff x="8547613" y="2284859"/>
            <a:chExt cx="517500" cy="468900"/>
          </a:xfrm>
        </p:grpSpPr>
        <p:sp>
          <p:nvSpPr>
            <p:cNvPr id="2117" name="Google Shape;2117;p204"/>
            <p:cNvSpPr/>
            <p:nvPr/>
          </p:nvSpPr>
          <p:spPr>
            <a:xfrm>
              <a:off x="8547613" y="2284859"/>
              <a:ext cx="517500" cy="468900"/>
            </a:xfrm>
            <a:prstGeom prst="roundRect">
              <a:avLst>
                <a:gd fmla="val 553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2118" name="Google Shape;2118;p2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37224" y="2322500"/>
              <a:ext cx="343951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9" name="Google Shape;2119;p204"/>
          <p:cNvSpPr txBox="1"/>
          <p:nvPr/>
        </p:nvSpPr>
        <p:spPr>
          <a:xfrm>
            <a:off x="5711042" y="2056767"/>
            <a:ext cx="1669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Identity Provider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120" name="Google Shape;2120;p204"/>
          <p:cNvCxnSpPr>
            <a:stCxn id="2102" idx="3"/>
            <a:endCxn id="2114" idx="1"/>
          </p:cNvCxnSpPr>
          <p:nvPr/>
        </p:nvCxnSpPr>
        <p:spPr>
          <a:xfrm flipH="1" rot="10800000">
            <a:off x="4128762" y="2923759"/>
            <a:ext cx="1951500" cy="129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1" name="Google Shape;2121;p204"/>
          <p:cNvSpPr txBox="1"/>
          <p:nvPr>
            <p:ph idx="1" type="subTitle"/>
          </p:nvPr>
        </p:nvSpPr>
        <p:spPr>
          <a:xfrm>
            <a:off x="447775" y="55441"/>
            <a:ext cx="51492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OIDC </a:t>
            </a:r>
            <a:r>
              <a:rPr lang="en" sz="2800"/>
              <a:t>Example</a:t>
            </a:r>
            <a:endParaRPr sz="2800"/>
          </a:p>
        </p:txBody>
      </p:sp>
      <p:sp>
        <p:nvSpPr>
          <p:cNvPr id="2122" name="Google Shape;2122;p20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3" name="Google Shape;2123;p204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204"/>
          <p:cNvSpPr txBox="1"/>
          <p:nvPr/>
        </p:nvSpPr>
        <p:spPr>
          <a:xfrm>
            <a:off x="3502275" y="3289325"/>
            <a:ext cx="2255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{username / password}</a:t>
            </a:r>
            <a:endParaRPr sz="11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205"/>
          <p:cNvSpPr txBox="1"/>
          <p:nvPr/>
        </p:nvSpPr>
        <p:spPr>
          <a:xfrm>
            <a:off x="5187900" y="3703025"/>
            <a:ext cx="3517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HTTP 200 { access_token, token_type, expires_in }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130" name="Google Shape;2130;p205"/>
          <p:cNvSpPr txBox="1"/>
          <p:nvPr>
            <p:ph type="title"/>
          </p:nvPr>
        </p:nvSpPr>
        <p:spPr>
          <a:xfrm>
            <a:off x="1752600" y="9460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RH-SSO Sends Valid Bearer Token</a:t>
            </a:r>
            <a:endParaRPr/>
          </a:p>
        </p:txBody>
      </p:sp>
      <p:sp>
        <p:nvSpPr>
          <p:cNvPr id="2131" name="Google Shape;2131;p205"/>
          <p:cNvSpPr/>
          <p:nvPr/>
        </p:nvSpPr>
        <p:spPr>
          <a:xfrm>
            <a:off x="3235967" y="3753840"/>
            <a:ext cx="892794" cy="924637"/>
          </a:xfrm>
          <a:prstGeom prst="roundRect">
            <a:avLst>
              <a:gd fmla="val 1522" name="adj"/>
            </a:avLst>
          </a:prstGeom>
          <a:solidFill>
            <a:srgbClr val="007A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132" name="Google Shape;2132;p205"/>
          <p:cNvGrpSpPr/>
          <p:nvPr/>
        </p:nvGrpSpPr>
        <p:grpSpPr>
          <a:xfrm>
            <a:off x="3333063" y="3956566"/>
            <a:ext cx="689983" cy="625184"/>
            <a:chOff x="7604563" y="1403334"/>
            <a:chExt cx="517500" cy="468900"/>
          </a:xfrm>
        </p:grpSpPr>
        <p:sp>
          <p:nvSpPr>
            <p:cNvPr id="2133" name="Google Shape;2133;p205"/>
            <p:cNvSpPr/>
            <p:nvPr/>
          </p:nvSpPr>
          <p:spPr>
            <a:xfrm>
              <a:off x="7604563" y="1403334"/>
              <a:ext cx="517500" cy="468900"/>
            </a:xfrm>
            <a:prstGeom prst="roundRect">
              <a:avLst>
                <a:gd fmla="val 553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2134" name="Google Shape;2134;p2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3023" y="1501007"/>
              <a:ext cx="360600" cy="2735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5" name="Google Shape;2135;p205"/>
          <p:cNvSpPr/>
          <p:nvPr/>
        </p:nvSpPr>
        <p:spPr>
          <a:xfrm flipH="1">
            <a:off x="5710767" y="2051433"/>
            <a:ext cx="1669200" cy="1651500"/>
          </a:xfrm>
          <a:prstGeom prst="roundRect">
            <a:avLst>
              <a:gd fmla="val 1761" name="adj"/>
            </a:avLst>
          </a:prstGeom>
          <a:solidFill>
            <a:srgbClr val="DCDCD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136" name="Google Shape;2136;p205"/>
          <p:cNvGrpSpPr/>
          <p:nvPr/>
        </p:nvGrpSpPr>
        <p:grpSpPr>
          <a:xfrm>
            <a:off x="6080333" y="2461440"/>
            <a:ext cx="892796" cy="924637"/>
            <a:chOff x="7480799" y="982575"/>
            <a:chExt cx="718201" cy="742800"/>
          </a:xfrm>
        </p:grpSpPr>
        <p:sp>
          <p:nvSpPr>
            <p:cNvPr id="2137" name="Google Shape;2137;p205"/>
            <p:cNvSpPr/>
            <p:nvPr/>
          </p:nvSpPr>
          <p:spPr>
            <a:xfrm>
              <a:off x="7480800" y="982575"/>
              <a:ext cx="718200" cy="742800"/>
            </a:xfrm>
            <a:prstGeom prst="roundRect">
              <a:avLst>
                <a:gd fmla="val 1522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138" name="Google Shape;2138;p205"/>
            <p:cNvSpPr txBox="1"/>
            <p:nvPr/>
          </p:nvSpPr>
          <p:spPr>
            <a:xfrm>
              <a:off x="7480799" y="999453"/>
              <a:ext cx="718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3F3F3"/>
                  </a:solidFill>
                  <a:latin typeface="Overpass Thin"/>
                  <a:ea typeface="Overpass Thin"/>
                  <a:cs typeface="Overpass Thin"/>
                  <a:sym typeface="Overpass Thin"/>
                </a:rPr>
                <a:t>RH SSO</a:t>
              </a:r>
              <a:endParaRPr sz="11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2139" name="Google Shape;2139;p205"/>
          <p:cNvGrpSpPr/>
          <p:nvPr/>
        </p:nvGrpSpPr>
        <p:grpSpPr>
          <a:xfrm>
            <a:off x="6177398" y="2664136"/>
            <a:ext cx="689983" cy="625184"/>
            <a:chOff x="8547613" y="2284859"/>
            <a:chExt cx="517500" cy="468900"/>
          </a:xfrm>
        </p:grpSpPr>
        <p:sp>
          <p:nvSpPr>
            <p:cNvPr id="2140" name="Google Shape;2140;p205"/>
            <p:cNvSpPr/>
            <p:nvPr/>
          </p:nvSpPr>
          <p:spPr>
            <a:xfrm>
              <a:off x="8547613" y="2284859"/>
              <a:ext cx="517500" cy="468900"/>
            </a:xfrm>
            <a:prstGeom prst="roundRect">
              <a:avLst>
                <a:gd fmla="val 553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2141" name="Google Shape;2141;p2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37224" y="2322500"/>
              <a:ext cx="343951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2" name="Google Shape;2142;p205"/>
          <p:cNvSpPr txBox="1"/>
          <p:nvPr/>
        </p:nvSpPr>
        <p:spPr>
          <a:xfrm>
            <a:off x="5711042" y="2056767"/>
            <a:ext cx="1669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Identity Provider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143" name="Google Shape;2143;p205"/>
          <p:cNvSpPr txBox="1"/>
          <p:nvPr>
            <p:ph idx="1" type="subTitle"/>
          </p:nvPr>
        </p:nvSpPr>
        <p:spPr>
          <a:xfrm>
            <a:off x="447775" y="55441"/>
            <a:ext cx="51492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OIDC Example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20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5" name="Google Shape;2145;p205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6" name="Google Shape;2146;p205"/>
          <p:cNvCxnSpPr>
            <a:stCxn id="2137" idx="1"/>
            <a:endCxn id="2131" idx="3"/>
          </p:cNvCxnSpPr>
          <p:nvPr/>
        </p:nvCxnSpPr>
        <p:spPr>
          <a:xfrm flipH="1">
            <a:off x="4128834" y="2923759"/>
            <a:ext cx="1951500" cy="1292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7" name="Google Shape;2147;p205"/>
          <p:cNvSpPr/>
          <p:nvPr/>
        </p:nvSpPr>
        <p:spPr>
          <a:xfrm flipH="1">
            <a:off x="5710655" y="4285825"/>
            <a:ext cx="1836900" cy="1707300"/>
          </a:xfrm>
          <a:prstGeom prst="roundRect">
            <a:avLst>
              <a:gd fmla="val 1761" name="adj"/>
            </a:avLst>
          </a:prstGeom>
          <a:solidFill>
            <a:srgbClr val="DCDCD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148" name="Google Shape;2148;p205"/>
          <p:cNvSpPr txBox="1"/>
          <p:nvPr/>
        </p:nvSpPr>
        <p:spPr>
          <a:xfrm>
            <a:off x="5711327" y="4291167"/>
            <a:ext cx="45216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Server Side Applications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149" name="Google Shape;2149;p205"/>
          <p:cNvGrpSpPr/>
          <p:nvPr/>
        </p:nvGrpSpPr>
        <p:grpSpPr>
          <a:xfrm>
            <a:off x="5802206" y="4819682"/>
            <a:ext cx="1014743" cy="924637"/>
            <a:chOff x="7439919" y="982575"/>
            <a:chExt cx="816300" cy="742800"/>
          </a:xfrm>
        </p:grpSpPr>
        <p:sp>
          <p:nvSpPr>
            <p:cNvPr id="2150" name="Google Shape;2150;p205"/>
            <p:cNvSpPr/>
            <p:nvPr/>
          </p:nvSpPr>
          <p:spPr>
            <a:xfrm>
              <a:off x="7480800" y="982575"/>
              <a:ext cx="718200" cy="742800"/>
            </a:xfrm>
            <a:prstGeom prst="roundRect">
              <a:avLst>
                <a:gd fmla="val 1522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151" name="Google Shape;2151;p205"/>
            <p:cNvSpPr txBox="1"/>
            <p:nvPr/>
          </p:nvSpPr>
          <p:spPr>
            <a:xfrm>
              <a:off x="7439919" y="999467"/>
              <a:ext cx="8163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3F3F3"/>
                  </a:solidFill>
                  <a:latin typeface="Overpass Thin"/>
                  <a:ea typeface="Overpass Thin"/>
                  <a:cs typeface="Overpass Thin"/>
                  <a:sym typeface="Overpass Thin"/>
                </a:rPr>
                <a:t>Service</a:t>
              </a:r>
              <a:endParaRPr sz="11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152" name="Google Shape;2152;p205"/>
          <p:cNvSpPr/>
          <p:nvPr/>
        </p:nvSpPr>
        <p:spPr>
          <a:xfrm>
            <a:off x="5950375" y="5022454"/>
            <a:ext cx="690000" cy="625200"/>
          </a:xfrm>
          <a:prstGeom prst="roundRect">
            <a:avLst>
              <a:gd fmla="val 553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153" name="Google Shape;2153;p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856" y="5090036"/>
            <a:ext cx="458601" cy="49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206"/>
          <p:cNvSpPr txBox="1"/>
          <p:nvPr/>
        </p:nvSpPr>
        <p:spPr>
          <a:xfrm>
            <a:off x="2766700" y="5184167"/>
            <a:ext cx="28143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redhat</a:t>
            </a: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.com/api/catalog 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Header:  “Authentication: Bearer {token}”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159" name="Google Shape;2159;p206"/>
          <p:cNvSpPr txBox="1"/>
          <p:nvPr>
            <p:ph type="title"/>
          </p:nvPr>
        </p:nvSpPr>
        <p:spPr>
          <a:xfrm>
            <a:off x="1752600" y="9460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Calls Service With Bearer Token</a:t>
            </a:r>
            <a:endParaRPr/>
          </a:p>
        </p:txBody>
      </p:sp>
      <p:sp>
        <p:nvSpPr>
          <p:cNvPr id="2160" name="Google Shape;2160;p206"/>
          <p:cNvSpPr/>
          <p:nvPr/>
        </p:nvSpPr>
        <p:spPr>
          <a:xfrm>
            <a:off x="2797521" y="3753840"/>
            <a:ext cx="892794" cy="924637"/>
          </a:xfrm>
          <a:prstGeom prst="roundRect">
            <a:avLst>
              <a:gd fmla="val 1522" name="adj"/>
            </a:avLst>
          </a:prstGeom>
          <a:solidFill>
            <a:srgbClr val="007A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161" name="Google Shape;2161;p206"/>
          <p:cNvGrpSpPr/>
          <p:nvPr/>
        </p:nvGrpSpPr>
        <p:grpSpPr>
          <a:xfrm>
            <a:off x="2894616" y="3956566"/>
            <a:ext cx="689983" cy="625184"/>
            <a:chOff x="7604563" y="1403334"/>
            <a:chExt cx="517500" cy="468900"/>
          </a:xfrm>
        </p:grpSpPr>
        <p:sp>
          <p:nvSpPr>
            <p:cNvPr id="2162" name="Google Shape;2162;p206"/>
            <p:cNvSpPr/>
            <p:nvPr/>
          </p:nvSpPr>
          <p:spPr>
            <a:xfrm>
              <a:off x="7604563" y="1403334"/>
              <a:ext cx="517500" cy="468900"/>
            </a:xfrm>
            <a:prstGeom prst="roundRect">
              <a:avLst>
                <a:gd fmla="val 553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2163" name="Google Shape;2163;p2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83023" y="1501007"/>
              <a:ext cx="360600" cy="2735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4" name="Google Shape;2164;p206"/>
          <p:cNvGrpSpPr/>
          <p:nvPr/>
        </p:nvGrpSpPr>
        <p:grpSpPr>
          <a:xfrm>
            <a:off x="3797680" y="3745531"/>
            <a:ext cx="1068072" cy="924637"/>
            <a:chOff x="7400189" y="982575"/>
            <a:chExt cx="859200" cy="742800"/>
          </a:xfrm>
        </p:grpSpPr>
        <p:sp>
          <p:nvSpPr>
            <p:cNvPr id="2165" name="Google Shape;2165;p206"/>
            <p:cNvSpPr/>
            <p:nvPr/>
          </p:nvSpPr>
          <p:spPr>
            <a:xfrm>
              <a:off x="7470689" y="982575"/>
              <a:ext cx="718200" cy="742800"/>
            </a:xfrm>
            <a:prstGeom prst="roundRect">
              <a:avLst>
                <a:gd fmla="val 1522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166" name="Google Shape;2166;p206"/>
            <p:cNvSpPr txBox="1"/>
            <p:nvPr/>
          </p:nvSpPr>
          <p:spPr>
            <a:xfrm>
              <a:off x="7400189" y="999447"/>
              <a:ext cx="859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3F3F3"/>
                  </a:solidFill>
                  <a:latin typeface="Overpass Thin"/>
                  <a:ea typeface="Overpass Thin"/>
                  <a:cs typeface="Overpass Thin"/>
                  <a:sym typeface="Overpass Thin"/>
                </a:rPr>
                <a:t>Access Token</a:t>
              </a:r>
              <a:endParaRPr sz="11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2167" name="Google Shape;2167;p206"/>
          <p:cNvGrpSpPr/>
          <p:nvPr/>
        </p:nvGrpSpPr>
        <p:grpSpPr>
          <a:xfrm>
            <a:off x="4103521" y="4024084"/>
            <a:ext cx="480788" cy="489988"/>
            <a:chOff x="2884200" y="2978363"/>
            <a:chExt cx="360600" cy="367500"/>
          </a:xfrm>
        </p:grpSpPr>
        <p:sp>
          <p:nvSpPr>
            <p:cNvPr id="2168" name="Google Shape;2168;p206"/>
            <p:cNvSpPr/>
            <p:nvPr/>
          </p:nvSpPr>
          <p:spPr>
            <a:xfrm>
              <a:off x="2884200" y="2978363"/>
              <a:ext cx="360600" cy="36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69" name="Google Shape;2169;p2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92525" y="2990138"/>
              <a:ext cx="343950" cy="343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0" name="Google Shape;2170;p206"/>
          <p:cNvSpPr/>
          <p:nvPr/>
        </p:nvSpPr>
        <p:spPr>
          <a:xfrm flipH="1">
            <a:off x="5710767" y="2051433"/>
            <a:ext cx="1669200" cy="1651500"/>
          </a:xfrm>
          <a:prstGeom prst="roundRect">
            <a:avLst>
              <a:gd fmla="val 1761" name="adj"/>
            </a:avLst>
          </a:prstGeom>
          <a:solidFill>
            <a:srgbClr val="DCDCD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171" name="Google Shape;2171;p206"/>
          <p:cNvGrpSpPr/>
          <p:nvPr/>
        </p:nvGrpSpPr>
        <p:grpSpPr>
          <a:xfrm>
            <a:off x="6080333" y="2461440"/>
            <a:ext cx="892796" cy="924637"/>
            <a:chOff x="7480799" y="982575"/>
            <a:chExt cx="718201" cy="742800"/>
          </a:xfrm>
        </p:grpSpPr>
        <p:sp>
          <p:nvSpPr>
            <p:cNvPr id="2172" name="Google Shape;2172;p206"/>
            <p:cNvSpPr/>
            <p:nvPr/>
          </p:nvSpPr>
          <p:spPr>
            <a:xfrm>
              <a:off x="7480800" y="982575"/>
              <a:ext cx="718200" cy="742800"/>
            </a:xfrm>
            <a:prstGeom prst="roundRect">
              <a:avLst>
                <a:gd fmla="val 1522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173" name="Google Shape;2173;p206"/>
            <p:cNvSpPr txBox="1"/>
            <p:nvPr/>
          </p:nvSpPr>
          <p:spPr>
            <a:xfrm>
              <a:off x="7480799" y="999453"/>
              <a:ext cx="718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3F3F3"/>
                  </a:solidFill>
                  <a:latin typeface="Overpass Thin"/>
                  <a:ea typeface="Overpass Thin"/>
                  <a:cs typeface="Overpass Thin"/>
                  <a:sym typeface="Overpass Thin"/>
                </a:rPr>
                <a:t>RH SSO</a:t>
              </a:r>
              <a:endParaRPr sz="11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2174" name="Google Shape;2174;p206"/>
          <p:cNvGrpSpPr/>
          <p:nvPr/>
        </p:nvGrpSpPr>
        <p:grpSpPr>
          <a:xfrm>
            <a:off x="6177398" y="2664136"/>
            <a:ext cx="689983" cy="625184"/>
            <a:chOff x="8547613" y="2284859"/>
            <a:chExt cx="517500" cy="468900"/>
          </a:xfrm>
        </p:grpSpPr>
        <p:sp>
          <p:nvSpPr>
            <p:cNvPr id="2175" name="Google Shape;2175;p206"/>
            <p:cNvSpPr/>
            <p:nvPr/>
          </p:nvSpPr>
          <p:spPr>
            <a:xfrm>
              <a:off x="8547613" y="2284859"/>
              <a:ext cx="517500" cy="468900"/>
            </a:xfrm>
            <a:prstGeom prst="roundRect">
              <a:avLst>
                <a:gd fmla="val 553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2176" name="Google Shape;2176;p2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37224" y="2322500"/>
              <a:ext cx="343951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7" name="Google Shape;2177;p206"/>
          <p:cNvSpPr txBox="1"/>
          <p:nvPr/>
        </p:nvSpPr>
        <p:spPr>
          <a:xfrm>
            <a:off x="5711042" y="2056767"/>
            <a:ext cx="1669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Identity Provider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178" name="Google Shape;2178;p206"/>
          <p:cNvSpPr txBox="1"/>
          <p:nvPr>
            <p:ph idx="1" type="subTitle"/>
          </p:nvPr>
        </p:nvSpPr>
        <p:spPr>
          <a:xfrm>
            <a:off x="447775" y="55441"/>
            <a:ext cx="51492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OIDC Example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20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0" name="Google Shape;2180;p206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206"/>
          <p:cNvSpPr/>
          <p:nvPr/>
        </p:nvSpPr>
        <p:spPr>
          <a:xfrm flipH="1">
            <a:off x="5710655" y="4285825"/>
            <a:ext cx="1836900" cy="1707300"/>
          </a:xfrm>
          <a:prstGeom prst="roundRect">
            <a:avLst>
              <a:gd fmla="val 1761" name="adj"/>
            </a:avLst>
          </a:prstGeom>
          <a:solidFill>
            <a:srgbClr val="DCDCD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182" name="Google Shape;2182;p206"/>
          <p:cNvSpPr txBox="1"/>
          <p:nvPr/>
        </p:nvSpPr>
        <p:spPr>
          <a:xfrm>
            <a:off x="5711327" y="4291167"/>
            <a:ext cx="45216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Server Side Applications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183" name="Google Shape;2183;p206"/>
          <p:cNvGrpSpPr/>
          <p:nvPr/>
        </p:nvGrpSpPr>
        <p:grpSpPr>
          <a:xfrm>
            <a:off x="5802206" y="4819682"/>
            <a:ext cx="1014743" cy="924637"/>
            <a:chOff x="7439919" y="982575"/>
            <a:chExt cx="816300" cy="742800"/>
          </a:xfrm>
        </p:grpSpPr>
        <p:sp>
          <p:nvSpPr>
            <p:cNvPr id="2184" name="Google Shape;2184;p206"/>
            <p:cNvSpPr/>
            <p:nvPr/>
          </p:nvSpPr>
          <p:spPr>
            <a:xfrm>
              <a:off x="7480800" y="982575"/>
              <a:ext cx="718200" cy="742800"/>
            </a:xfrm>
            <a:prstGeom prst="roundRect">
              <a:avLst>
                <a:gd fmla="val 1522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185" name="Google Shape;2185;p206"/>
            <p:cNvSpPr txBox="1"/>
            <p:nvPr/>
          </p:nvSpPr>
          <p:spPr>
            <a:xfrm>
              <a:off x="7439919" y="999467"/>
              <a:ext cx="8163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3F3F3"/>
                  </a:solidFill>
                  <a:latin typeface="Overpass Thin"/>
                  <a:ea typeface="Overpass Thin"/>
                  <a:cs typeface="Overpass Thin"/>
                  <a:sym typeface="Overpass Thin"/>
                </a:rPr>
                <a:t>Service</a:t>
              </a:r>
              <a:endParaRPr sz="11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186" name="Google Shape;2186;p206"/>
          <p:cNvSpPr/>
          <p:nvPr/>
        </p:nvSpPr>
        <p:spPr>
          <a:xfrm>
            <a:off x="5950375" y="5022454"/>
            <a:ext cx="690000" cy="625200"/>
          </a:xfrm>
          <a:prstGeom prst="roundRect">
            <a:avLst>
              <a:gd fmla="val 553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187" name="Google Shape;2187;p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9856" y="5090036"/>
            <a:ext cx="458601" cy="490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8" name="Google Shape;2188;p206"/>
          <p:cNvCxnSpPr>
            <a:stCxn id="2165" idx="3"/>
            <a:endCxn id="2189" idx="1"/>
          </p:cNvCxnSpPr>
          <p:nvPr/>
        </p:nvCxnSpPr>
        <p:spPr>
          <a:xfrm>
            <a:off x="4778113" y="4207850"/>
            <a:ext cx="1391400" cy="1049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207"/>
          <p:cNvSpPr txBox="1"/>
          <p:nvPr>
            <p:ph type="title"/>
          </p:nvPr>
        </p:nvSpPr>
        <p:spPr>
          <a:xfrm>
            <a:off x="1752600" y="9460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is Verified</a:t>
            </a:r>
            <a:endParaRPr/>
          </a:p>
        </p:txBody>
      </p:sp>
      <p:sp>
        <p:nvSpPr>
          <p:cNvPr id="2195" name="Google Shape;2195;p207"/>
          <p:cNvSpPr/>
          <p:nvPr/>
        </p:nvSpPr>
        <p:spPr>
          <a:xfrm flipH="1">
            <a:off x="5710767" y="2051433"/>
            <a:ext cx="1669200" cy="1651500"/>
          </a:xfrm>
          <a:prstGeom prst="roundRect">
            <a:avLst>
              <a:gd fmla="val 1761" name="adj"/>
            </a:avLst>
          </a:prstGeom>
          <a:solidFill>
            <a:srgbClr val="DCDCD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196" name="Google Shape;2196;p207"/>
          <p:cNvGrpSpPr/>
          <p:nvPr/>
        </p:nvGrpSpPr>
        <p:grpSpPr>
          <a:xfrm>
            <a:off x="6080333" y="2461440"/>
            <a:ext cx="892796" cy="924637"/>
            <a:chOff x="7480799" y="982575"/>
            <a:chExt cx="718201" cy="742800"/>
          </a:xfrm>
        </p:grpSpPr>
        <p:sp>
          <p:nvSpPr>
            <p:cNvPr id="2197" name="Google Shape;2197;p207"/>
            <p:cNvSpPr/>
            <p:nvPr/>
          </p:nvSpPr>
          <p:spPr>
            <a:xfrm>
              <a:off x="7480800" y="982575"/>
              <a:ext cx="718200" cy="742800"/>
            </a:xfrm>
            <a:prstGeom prst="roundRect">
              <a:avLst>
                <a:gd fmla="val 1522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198" name="Google Shape;2198;p207"/>
            <p:cNvSpPr txBox="1"/>
            <p:nvPr/>
          </p:nvSpPr>
          <p:spPr>
            <a:xfrm>
              <a:off x="7480799" y="999453"/>
              <a:ext cx="718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3F3F3"/>
                  </a:solidFill>
                  <a:latin typeface="Overpass Thin"/>
                  <a:ea typeface="Overpass Thin"/>
                  <a:cs typeface="Overpass Thin"/>
                  <a:sym typeface="Overpass Thin"/>
                </a:rPr>
                <a:t>RH SSO</a:t>
              </a:r>
              <a:endParaRPr sz="11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2199" name="Google Shape;2199;p207"/>
          <p:cNvGrpSpPr/>
          <p:nvPr/>
        </p:nvGrpSpPr>
        <p:grpSpPr>
          <a:xfrm>
            <a:off x="6177398" y="2664136"/>
            <a:ext cx="689983" cy="625184"/>
            <a:chOff x="8547613" y="2284859"/>
            <a:chExt cx="517500" cy="468900"/>
          </a:xfrm>
        </p:grpSpPr>
        <p:sp>
          <p:nvSpPr>
            <p:cNvPr id="2200" name="Google Shape;2200;p207"/>
            <p:cNvSpPr/>
            <p:nvPr/>
          </p:nvSpPr>
          <p:spPr>
            <a:xfrm>
              <a:off x="8547613" y="2284859"/>
              <a:ext cx="517500" cy="468900"/>
            </a:xfrm>
            <a:prstGeom prst="roundRect">
              <a:avLst>
                <a:gd fmla="val 553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2201" name="Google Shape;2201;p2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637224" y="2322500"/>
              <a:ext cx="343951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2" name="Google Shape;2202;p207"/>
          <p:cNvGrpSpPr/>
          <p:nvPr/>
        </p:nvGrpSpPr>
        <p:grpSpPr>
          <a:xfrm>
            <a:off x="6118798" y="4794607"/>
            <a:ext cx="1014743" cy="924637"/>
            <a:chOff x="7439919" y="982575"/>
            <a:chExt cx="816300" cy="742800"/>
          </a:xfrm>
        </p:grpSpPr>
        <p:sp>
          <p:nvSpPr>
            <p:cNvPr id="2203" name="Google Shape;2203;p207"/>
            <p:cNvSpPr/>
            <p:nvPr/>
          </p:nvSpPr>
          <p:spPr>
            <a:xfrm>
              <a:off x="7480800" y="982575"/>
              <a:ext cx="718200" cy="742800"/>
            </a:xfrm>
            <a:prstGeom prst="roundRect">
              <a:avLst>
                <a:gd fmla="val 1522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204" name="Google Shape;2204;p207"/>
            <p:cNvSpPr txBox="1"/>
            <p:nvPr/>
          </p:nvSpPr>
          <p:spPr>
            <a:xfrm>
              <a:off x="7439919" y="999467"/>
              <a:ext cx="8163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3F3F3"/>
                  </a:solidFill>
                  <a:latin typeface="Overpass Thin"/>
                  <a:ea typeface="Overpass Thin"/>
                  <a:cs typeface="Overpass Thin"/>
                  <a:sym typeface="Overpass Thin"/>
                </a:rPr>
                <a:t>API Gateway</a:t>
              </a:r>
              <a:endParaRPr sz="11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205" name="Google Shape;2205;p207"/>
          <p:cNvSpPr/>
          <p:nvPr/>
        </p:nvSpPr>
        <p:spPr>
          <a:xfrm>
            <a:off x="2797521" y="3753840"/>
            <a:ext cx="892794" cy="924637"/>
          </a:xfrm>
          <a:prstGeom prst="roundRect">
            <a:avLst>
              <a:gd fmla="val 1522" name="adj"/>
            </a:avLst>
          </a:prstGeom>
          <a:solidFill>
            <a:srgbClr val="007A87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206" name="Google Shape;2206;p207"/>
          <p:cNvGrpSpPr/>
          <p:nvPr/>
        </p:nvGrpSpPr>
        <p:grpSpPr>
          <a:xfrm>
            <a:off x="2894616" y="3956566"/>
            <a:ext cx="689983" cy="625184"/>
            <a:chOff x="7604563" y="1403334"/>
            <a:chExt cx="517500" cy="468900"/>
          </a:xfrm>
        </p:grpSpPr>
        <p:sp>
          <p:nvSpPr>
            <p:cNvPr id="2207" name="Google Shape;2207;p207"/>
            <p:cNvSpPr/>
            <p:nvPr/>
          </p:nvSpPr>
          <p:spPr>
            <a:xfrm>
              <a:off x="7604563" y="1403334"/>
              <a:ext cx="517500" cy="468900"/>
            </a:xfrm>
            <a:prstGeom prst="roundRect">
              <a:avLst>
                <a:gd fmla="val 5534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2208" name="Google Shape;2208;p2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83023" y="1501007"/>
              <a:ext cx="360600" cy="2735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9" name="Google Shape;2209;p207"/>
          <p:cNvGrpSpPr/>
          <p:nvPr/>
        </p:nvGrpSpPr>
        <p:grpSpPr>
          <a:xfrm>
            <a:off x="3797680" y="3745531"/>
            <a:ext cx="1068072" cy="924637"/>
            <a:chOff x="7400189" y="982575"/>
            <a:chExt cx="859200" cy="742800"/>
          </a:xfrm>
        </p:grpSpPr>
        <p:sp>
          <p:nvSpPr>
            <p:cNvPr id="2210" name="Google Shape;2210;p207"/>
            <p:cNvSpPr/>
            <p:nvPr/>
          </p:nvSpPr>
          <p:spPr>
            <a:xfrm>
              <a:off x="7470689" y="982575"/>
              <a:ext cx="718200" cy="742800"/>
            </a:xfrm>
            <a:prstGeom prst="roundRect">
              <a:avLst>
                <a:gd fmla="val 1522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211" name="Google Shape;2211;p207"/>
            <p:cNvSpPr txBox="1"/>
            <p:nvPr/>
          </p:nvSpPr>
          <p:spPr>
            <a:xfrm>
              <a:off x="7400189" y="999447"/>
              <a:ext cx="8592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3F3F3"/>
                  </a:solidFill>
                  <a:latin typeface="Overpass Thin"/>
                  <a:ea typeface="Overpass Thin"/>
                  <a:cs typeface="Overpass Thin"/>
                  <a:sym typeface="Overpass Thin"/>
                </a:rPr>
                <a:t>Access Token</a:t>
              </a:r>
              <a:endParaRPr sz="11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2212" name="Google Shape;2212;p207"/>
          <p:cNvGrpSpPr/>
          <p:nvPr/>
        </p:nvGrpSpPr>
        <p:grpSpPr>
          <a:xfrm>
            <a:off x="4103521" y="4024084"/>
            <a:ext cx="480788" cy="489988"/>
            <a:chOff x="2884200" y="2978363"/>
            <a:chExt cx="360600" cy="367500"/>
          </a:xfrm>
        </p:grpSpPr>
        <p:sp>
          <p:nvSpPr>
            <p:cNvPr id="2213" name="Google Shape;2213;p207"/>
            <p:cNvSpPr/>
            <p:nvPr/>
          </p:nvSpPr>
          <p:spPr>
            <a:xfrm>
              <a:off x="2884200" y="2978363"/>
              <a:ext cx="360600" cy="367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14" name="Google Shape;2214;p2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92525" y="2990138"/>
              <a:ext cx="343950" cy="343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5" name="Google Shape;2215;p207"/>
          <p:cNvSpPr txBox="1"/>
          <p:nvPr/>
        </p:nvSpPr>
        <p:spPr>
          <a:xfrm>
            <a:off x="5711042" y="2056767"/>
            <a:ext cx="16692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Identity Provider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16" name="Google Shape;2216;p207"/>
          <p:cNvSpPr txBox="1"/>
          <p:nvPr>
            <p:ph idx="1" type="subTitle"/>
          </p:nvPr>
        </p:nvSpPr>
        <p:spPr>
          <a:xfrm>
            <a:off x="447775" y="55441"/>
            <a:ext cx="51492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OIDC Example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20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8" name="Google Shape;2218;p207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207"/>
          <p:cNvSpPr/>
          <p:nvPr/>
        </p:nvSpPr>
        <p:spPr>
          <a:xfrm flipH="1">
            <a:off x="5710655" y="4285825"/>
            <a:ext cx="1836900" cy="1707300"/>
          </a:xfrm>
          <a:prstGeom prst="roundRect">
            <a:avLst>
              <a:gd fmla="val 1761" name="adj"/>
            </a:avLst>
          </a:prstGeom>
          <a:solidFill>
            <a:srgbClr val="DCDCDC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20" name="Google Shape;2220;p207"/>
          <p:cNvSpPr txBox="1"/>
          <p:nvPr/>
        </p:nvSpPr>
        <p:spPr>
          <a:xfrm>
            <a:off x="5711327" y="4291167"/>
            <a:ext cx="45216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Server Side Applications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221" name="Google Shape;2221;p207"/>
          <p:cNvGrpSpPr/>
          <p:nvPr/>
        </p:nvGrpSpPr>
        <p:grpSpPr>
          <a:xfrm>
            <a:off x="5802206" y="4819682"/>
            <a:ext cx="1014743" cy="924637"/>
            <a:chOff x="7439919" y="982575"/>
            <a:chExt cx="816300" cy="742800"/>
          </a:xfrm>
        </p:grpSpPr>
        <p:sp>
          <p:nvSpPr>
            <p:cNvPr id="2222" name="Google Shape;2222;p207"/>
            <p:cNvSpPr/>
            <p:nvPr/>
          </p:nvSpPr>
          <p:spPr>
            <a:xfrm>
              <a:off x="7480800" y="982575"/>
              <a:ext cx="718200" cy="742800"/>
            </a:xfrm>
            <a:prstGeom prst="roundRect">
              <a:avLst>
                <a:gd fmla="val 1522" name="adj"/>
              </a:avLst>
            </a:prstGeom>
            <a:solidFill>
              <a:srgbClr val="007A8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223" name="Google Shape;2223;p207"/>
            <p:cNvSpPr txBox="1"/>
            <p:nvPr/>
          </p:nvSpPr>
          <p:spPr>
            <a:xfrm>
              <a:off x="7439919" y="999467"/>
              <a:ext cx="816300" cy="11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3F3F3"/>
                  </a:solidFill>
                  <a:latin typeface="Overpass Thin"/>
                  <a:ea typeface="Overpass Thin"/>
                  <a:cs typeface="Overpass Thin"/>
                  <a:sym typeface="Overpass Thin"/>
                </a:rPr>
                <a:t>Service</a:t>
              </a:r>
              <a:endParaRPr sz="11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sp>
        <p:nvSpPr>
          <p:cNvPr id="2224" name="Google Shape;2224;p207"/>
          <p:cNvSpPr/>
          <p:nvPr/>
        </p:nvSpPr>
        <p:spPr>
          <a:xfrm>
            <a:off x="5950375" y="5022454"/>
            <a:ext cx="690000" cy="625200"/>
          </a:xfrm>
          <a:prstGeom prst="roundRect">
            <a:avLst>
              <a:gd fmla="val 553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225" name="Google Shape;2225;p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9856" y="5090036"/>
            <a:ext cx="458601" cy="490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6" name="Google Shape;2226;p207"/>
          <p:cNvCxnSpPr>
            <a:stCxn id="2222" idx="3"/>
            <a:endCxn id="2197" idx="2"/>
          </p:cNvCxnSpPr>
          <p:nvPr/>
        </p:nvCxnSpPr>
        <p:spPr>
          <a:xfrm rot="10800000">
            <a:off x="6526820" y="3386000"/>
            <a:ext cx="219000" cy="1896000"/>
          </a:xfrm>
          <a:prstGeom prst="curvedConnector4">
            <a:avLst>
              <a:gd fmla="val -108733" name="adj1"/>
              <a:gd fmla="val 6219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7" name="Google Shape;2227;p207"/>
          <p:cNvCxnSpPr>
            <a:stCxn id="2222" idx="3"/>
            <a:endCxn id="2203" idx="2"/>
          </p:cNvCxnSpPr>
          <p:nvPr/>
        </p:nvCxnSpPr>
        <p:spPr>
          <a:xfrm flipH="1">
            <a:off x="6615920" y="5282000"/>
            <a:ext cx="129900" cy="437100"/>
          </a:xfrm>
          <a:prstGeom prst="curvedConnector4">
            <a:avLst>
              <a:gd fmla="val -427034" name="adj1"/>
              <a:gd fmla="val 160248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8" name="Google Shape;2228;p207"/>
          <p:cNvSpPr txBox="1"/>
          <p:nvPr/>
        </p:nvSpPr>
        <p:spPr>
          <a:xfrm>
            <a:off x="6947604" y="5090017"/>
            <a:ext cx="10680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Verify JWT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72"/>
          <p:cNvSpPr txBox="1"/>
          <p:nvPr>
            <p:ph type="title"/>
          </p:nvPr>
        </p:nvSpPr>
        <p:spPr>
          <a:xfrm>
            <a:off x="1527350" y="7708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How to </a:t>
            </a: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Secure Services</a:t>
            </a: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?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61" name="Google Shape;1761;p17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verpass SemiBold"/>
                <a:ea typeface="Overpass SemiBold"/>
                <a:cs typeface="Overpass SemiBold"/>
                <a:sym typeface="Overpass SemiBold"/>
              </a:rPr>
              <a:t>‹#›</a:t>
            </a:fld>
            <a:endParaRPr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1762" name="Google Shape;1762;p172"/>
          <p:cNvPicPr preferRelativeResize="0"/>
          <p:nvPr/>
        </p:nvPicPr>
        <p:blipFill rotWithShape="1">
          <a:blip r:embed="rId3">
            <a:alphaModFix/>
          </a:blip>
          <a:srcRect b="0" l="0" r="65787" t="0"/>
          <a:stretch/>
        </p:blipFill>
        <p:spPr>
          <a:xfrm>
            <a:off x="1696325" y="2472950"/>
            <a:ext cx="2514976" cy="39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125" y="4653925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72"/>
          <p:cNvPicPr preferRelativeResize="0"/>
          <p:nvPr/>
        </p:nvPicPr>
        <p:blipFill rotWithShape="1">
          <a:blip r:embed="rId5">
            <a:alphaModFix/>
          </a:blip>
          <a:srcRect b="21050" l="19681" r="52189" t="17018"/>
          <a:stretch/>
        </p:blipFill>
        <p:spPr>
          <a:xfrm>
            <a:off x="4733188" y="2519988"/>
            <a:ext cx="1205523" cy="14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72"/>
          <p:cNvPicPr preferRelativeResize="0"/>
          <p:nvPr/>
        </p:nvPicPr>
        <p:blipFill rotWithShape="1">
          <a:blip r:embed="rId5">
            <a:alphaModFix/>
          </a:blip>
          <a:srcRect b="20579" l="52096" r="19163" t="17489"/>
          <a:stretch/>
        </p:blipFill>
        <p:spPr>
          <a:xfrm>
            <a:off x="4733188" y="4949813"/>
            <a:ext cx="1205523" cy="1462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221" y="4219059"/>
            <a:ext cx="525450" cy="52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7" name="Google Shape;1767;p172"/>
          <p:cNvCxnSpPr>
            <a:stCxn id="1766" idx="0"/>
            <a:endCxn id="1764" idx="2"/>
          </p:cNvCxnSpPr>
          <p:nvPr/>
        </p:nvCxnSpPr>
        <p:spPr>
          <a:xfrm rot="10800000">
            <a:off x="5335946" y="4013859"/>
            <a:ext cx="0" cy="2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8" name="Google Shape;1768;p172"/>
          <p:cNvCxnSpPr>
            <a:stCxn id="1766" idx="2"/>
            <a:endCxn id="1765" idx="0"/>
          </p:cNvCxnSpPr>
          <p:nvPr/>
        </p:nvCxnSpPr>
        <p:spPr>
          <a:xfrm>
            <a:off x="5335946" y="4744509"/>
            <a:ext cx="0" cy="2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9" name="Google Shape;1769;p172"/>
          <p:cNvCxnSpPr>
            <a:stCxn id="1770" idx="2"/>
          </p:cNvCxnSpPr>
          <p:nvPr/>
        </p:nvCxnSpPr>
        <p:spPr>
          <a:xfrm>
            <a:off x="3030009" y="2133749"/>
            <a:ext cx="7500" cy="70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0" name="Google Shape;1770;p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7188" y="1504450"/>
            <a:ext cx="965642" cy="62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063" y="2303500"/>
            <a:ext cx="295900" cy="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72"/>
          <p:cNvSpPr txBox="1"/>
          <p:nvPr/>
        </p:nvSpPr>
        <p:spPr>
          <a:xfrm>
            <a:off x="6575550" y="2371000"/>
            <a:ext cx="4835700" cy="3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highlight>
                  <a:srgbClr val="FFFFFF"/>
                </a:highlight>
              </a:rPr>
              <a:t>Application Security Concerns</a:t>
            </a:r>
            <a:endParaRPr b="1" sz="2100">
              <a:highlight>
                <a:srgbClr val="FFFFFF"/>
              </a:highlight>
            </a:endParaRPr>
          </a:p>
          <a:p>
            <a:pPr indent="-330200" lvl="0" marL="863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highlight>
                  <a:srgbClr val="FFFFFF"/>
                </a:highlight>
              </a:rPr>
              <a:t>Transport security</a:t>
            </a:r>
            <a:endParaRPr sz="1600">
              <a:highlight>
                <a:srgbClr val="FFFFFF"/>
              </a:highlight>
            </a:endParaRPr>
          </a:p>
          <a:p>
            <a:pPr indent="-330200" lvl="1" marL="172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highlight>
                  <a:srgbClr val="FFFFFF"/>
                </a:highlight>
              </a:rPr>
              <a:t>TLS, mutual TLS, encryption</a:t>
            </a:r>
            <a:endParaRPr sz="1600">
              <a:highlight>
                <a:srgbClr val="FFFFFF"/>
              </a:highlight>
            </a:endParaRPr>
          </a:p>
          <a:p>
            <a:pPr indent="-330200" lvl="1" marL="172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highlight>
                  <a:srgbClr val="FFFFFF"/>
                </a:highlight>
              </a:rPr>
              <a:t>Can be delegated to the service mesh</a:t>
            </a:r>
            <a:endParaRPr sz="1600">
              <a:highlight>
                <a:srgbClr val="FFFFFF"/>
              </a:highlight>
            </a:endParaRPr>
          </a:p>
          <a:p>
            <a:pPr indent="-330200" lvl="0" marL="863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</a:rPr>
              <a:t>Origin security</a:t>
            </a:r>
            <a:endParaRPr sz="16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-330200" lvl="1" marL="172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</a:rPr>
              <a:t>User wishes to login to an application</a:t>
            </a:r>
            <a:endParaRPr sz="16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-330200" lvl="1" marL="172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</a:rPr>
              <a:t>Identity and Access management </a:t>
            </a:r>
            <a:endParaRPr sz="160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-330200" lvl="1" marL="172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lang="en" sz="1600">
                <a:solidFill>
                  <a:srgbClr val="FF0000"/>
                </a:solidFill>
                <a:highlight>
                  <a:srgbClr val="FFFFFF"/>
                </a:highlight>
              </a:rPr>
              <a:t>Central authentication and authorization</a:t>
            </a:r>
            <a:endParaRPr sz="16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208"/>
          <p:cNvSpPr txBox="1"/>
          <p:nvPr>
            <p:ph type="title"/>
          </p:nvPr>
        </p:nvSpPr>
        <p:spPr>
          <a:xfrm>
            <a:off x="1752600" y="263975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OpenID Connect Adapter</a:t>
            </a:r>
            <a:endParaRPr/>
          </a:p>
        </p:txBody>
      </p:sp>
      <p:sp>
        <p:nvSpPr>
          <p:cNvPr id="2234" name="Google Shape;2234;p20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5" name="Google Shape;2235;p208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6" name="Google Shape;2236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144775"/>
            <a:ext cx="8662011" cy="487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20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Time!</a:t>
            </a:r>
            <a:endParaRPr/>
          </a:p>
        </p:txBody>
      </p:sp>
      <p:sp>
        <p:nvSpPr>
          <p:cNvPr id="2242" name="Google Shape;2242;p20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2243" name="Google Shape;2243;p20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209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OIDC with grant type password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https://quarkus.io/guides/security-keycloak-authorization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210"/>
          <p:cNvSpPr txBox="1"/>
          <p:nvPr>
            <p:ph type="title"/>
          </p:nvPr>
        </p:nvSpPr>
        <p:spPr>
          <a:xfrm>
            <a:off x="3609475" y="654150"/>
            <a:ext cx="48702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KeyCloak &amp; Red Hat SSO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50" name="Google Shape;2250;p21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251" name="Google Shape;2251;p210"/>
          <p:cNvSpPr txBox="1"/>
          <p:nvPr>
            <p:ph idx="1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210"/>
          <p:cNvSpPr txBox="1"/>
          <p:nvPr>
            <p:ph idx="4294967295" type="subTitle"/>
          </p:nvPr>
        </p:nvSpPr>
        <p:spPr>
          <a:xfrm>
            <a:off x="1227900" y="1621650"/>
            <a:ext cx="4398000" cy="27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Red Hat SSO (current version 7.4)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Include in Red Hat Runtimes, Integration and Process Automation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Include in Red Hat OpenShift Platform</a:t>
            </a:r>
            <a:endParaRPr/>
          </a:p>
        </p:txBody>
      </p:sp>
      <p:pic>
        <p:nvPicPr>
          <p:cNvPr id="2253" name="Google Shape;2253;p210"/>
          <p:cNvPicPr preferRelativeResize="0"/>
          <p:nvPr/>
        </p:nvPicPr>
        <p:blipFill rotWithShape="1">
          <a:blip r:embed="rId3">
            <a:alphaModFix/>
          </a:blip>
          <a:srcRect b="0" l="0" r="0" t="42853"/>
          <a:stretch/>
        </p:blipFill>
        <p:spPr>
          <a:xfrm>
            <a:off x="5887950" y="1621650"/>
            <a:ext cx="5864151" cy="25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900" y="3787950"/>
            <a:ext cx="3578846" cy="238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399" y="4648662"/>
            <a:ext cx="3326350" cy="10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211"/>
          <p:cNvSpPr txBox="1"/>
          <p:nvPr>
            <p:ph type="title"/>
          </p:nvPr>
        </p:nvSpPr>
        <p:spPr>
          <a:xfrm>
            <a:off x="1752600" y="2602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Summary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261" name="Google Shape;2261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412" y="830425"/>
            <a:ext cx="6527176" cy="593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212"/>
          <p:cNvSpPr txBox="1"/>
          <p:nvPr>
            <p:ph idx="1" type="subTitle"/>
          </p:nvPr>
        </p:nvSpPr>
        <p:spPr>
          <a:xfrm>
            <a:off x="79527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is the world’s leading provider of enterprise open source software solutions. Award-winning support, training, and consulting services make 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Red Hat a trusted adviser to the Fortune 500.</a:t>
            </a:r>
            <a:endParaRPr/>
          </a:p>
        </p:txBody>
      </p:sp>
      <p:sp>
        <p:nvSpPr>
          <p:cNvPr id="2267" name="Google Shape;2267;p212"/>
          <p:cNvSpPr txBox="1"/>
          <p:nvPr>
            <p:ph type="title"/>
          </p:nvPr>
        </p:nvSpPr>
        <p:spPr>
          <a:xfrm>
            <a:off x="795275" y="973175"/>
            <a:ext cx="5736300" cy="152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268" name="Google Shape;2268;p212"/>
          <p:cNvSpPr txBox="1"/>
          <p:nvPr>
            <p:ph idx="2" type="subTitle"/>
          </p:nvPr>
        </p:nvSpPr>
        <p:spPr>
          <a:xfrm rot="5400000">
            <a:off x="9169075" y="2139150"/>
            <a:ext cx="5150400" cy="872100"/>
          </a:xfrm>
          <a:prstGeom prst="rect">
            <a:avLst/>
          </a:prstGeom>
        </p:spPr>
        <p:txBody>
          <a:bodyPr anchorCtr="0" anchor="ctr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73"/>
          <p:cNvSpPr txBox="1"/>
          <p:nvPr>
            <p:ph type="title"/>
          </p:nvPr>
        </p:nvSpPr>
        <p:spPr>
          <a:xfrm>
            <a:off x="2001225" y="7595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How to Secure (Micro)Services?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8" name="Google Shape;1778;p17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Overpass SemiBold"/>
                <a:ea typeface="Overpass SemiBold"/>
                <a:cs typeface="Overpass SemiBold"/>
                <a:sym typeface="Overpass SemiBold"/>
              </a:rPr>
              <a:t>‹#›</a:t>
            </a:fld>
            <a:endParaRPr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1779" name="Google Shape;1779;p173"/>
          <p:cNvPicPr preferRelativeResize="0"/>
          <p:nvPr/>
        </p:nvPicPr>
        <p:blipFill rotWithShape="1">
          <a:blip r:embed="rId3">
            <a:alphaModFix/>
          </a:blip>
          <a:srcRect b="0" l="35938" r="0" t="0"/>
          <a:stretch/>
        </p:blipFill>
        <p:spPr>
          <a:xfrm>
            <a:off x="4033449" y="1787150"/>
            <a:ext cx="4709252" cy="39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875" y="22255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163" y="31121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725" y="3464775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025" y="3464775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4225" y="3464775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9775" y="335280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750" y="305690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450" y="43958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800" y="43958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875" y="43958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450" y="4395850"/>
            <a:ext cx="295900" cy="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55325" y="2650338"/>
            <a:ext cx="1772947" cy="2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9753" y="2798537"/>
            <a:ext cx="2076450" cy="1975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74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SSO with Keycloak!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98" name="Google Shape;1798;p17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9" name="Google Shape;1799;p174"/>
          <p:cNvSpPr txBox="1"/>
          <p:nvPr>
            <p:ph idx="1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0" name="Google Shape;1800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30799"/>
            <a:ext cx="5676150" cy="46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475" y="3144925"/>
            <a:ext cx="1945600" cy="19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75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Keycloak?</a:t>
            </a:r>
            <a:endParaRPr/>
          </a:p>
        </p:txBody>
      </p:sp>
      <p:sp>
        <p:nvSpPr>
          <p:cNvPr id="1807" name="Google Shape;1807;p17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EBEB"/>
                </a:solidFill>
              </a:rPr>
              <a:t>‹#›</a:t>
            </a:fld>
            <a:endParaRPr>
              <a:solidFill>
                <a:srgbClr val="EBEBEB"/>
              </a:solidFill>
            </a:endParaRPr>
          </a:p>
        </p:txBody>
      </p:sp>
      <p:sp>
        <p:nvSpPr>
          <p:cNvPr id="1808" name="Google Shape;1808;p17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75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575" y="1674425"/>
            <a:ext cx="3781600" cy="23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176"/>
          <p:cNvSpPr txBox="1"/>
          <p:nvPr>
            <p:ph type="title"/>
          </p:nvPr>
        </p:nvSpPr>
        <p:spPr>
          <a:xfrm>
            <a:off x="1752600" y="9460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Architecture &amp; Features</a:t>
            </a:r>
            <a:endParaRPr/>
          </a:p>
        </p:txBody>
      </p:sp>
      <p:sp>
        <p:nvSpPr>
          <p:cNvPr id="1816" name="Google Shape;1816;p17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7" name="Google Shape;1817;p17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818" name="Google Shape;1818;p176"/>
          <p:cNvSpPr txBox="1"/>
          <p:nvPr>
            <p:ph idx="2" type="subTitle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RH-SSO Component Details: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https://access.redhat.com/articles/2342881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RH-SSO Supported Configurations: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https://access.redhat.com/articles/2342861</a:t>
            </a:r>
            <a:endParaRPr/>
          </a:p>
        </p:txBody>
      </p:sp>
      <p:sp>
        <p:nvSpPr>
          <p:cNvPr id="1819" name="Google Shape;1819;p176"/>
          <p:cNvSpPr txBox="1"/>
          <p:nvPr>
            <p:ph idx="3" type="body"/>
          </p:nvPr>
        </p:nvSpPr>
        <p:spPr>
          <a:xfrm>
            <a:off x="471975" y="1674425"/>
            <a:ext cx="11215200" cy="43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Keycloak</a:t>
            </a:r>
            <a:r>
              <a:rPr lang="en"/>
              <a:t> project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Open source access &amp; identity manager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Identity Brokering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User Federation with LDAP-based directory services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Client libraries for Java EE, MicroProfile, Spring, Node.js, &amp; more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auditing</a:t>
            </a:r>
            <a:endParaRPr/>
          </a:p>
        </p:txBody>
      </p:sp>
      <p:pic>
        <p:nvPicPr>
          <p:cNvPr id="1820" name="Google Shape;1820;p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975" y="4207555"/>
            <a:ext cx="11215202" cy="204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4489" y="169675"/>
            <a:ext cx="3627883" cy="8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77"/>
          <p:cNvSpPr txBox="1"/>
          <p:nvPr>
            <p:ph type="title"/>
          </p:nvPr>
        </p:nvSpPr>
        <p:spPr>
          <a:xfrm>
            <a:off x="1752600" y="946000"/>
            <a:ext cx="86868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Concepts</a:t>
            </a:r>
            <a:endParaRPr/>
          </a:p>
        </p:txBody>
      </p:sp>
      <p:sp>
        <p:nvSpPr>
          <p:cNvPr id="1827" name="Google Shape;1827;p17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8" name="Google Shape;1828;p17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Concepts</a:t>
            </a:r>
            <a:endParaRPr/>
          </a:p>
        </p:txBody>
      </p:sp>
      <p:sp>
        <p:nvSpPr>
          <p:cNvPr id="1829" name="Google Shape;1829;p177"/>
          <p:cNvSpPr txBox="1"/>
          <p:nvPr>
            <p:ph idx="3" type="body"/>
          </p:nvPr>
        </p:nvSpPr>
        <p:spPr>
          <a:xfrm>
            <a:off x="471975" y="1674425"/>
            <a:ext cx="11215200" cy="439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Authentication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/>
              <a:t>Identifying &amp; validating a user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Authorization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/>
              <a:t>Granting access to a resource to a user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Clients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Entities that can request authentication for a user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Often is an application acting on behalf of a user but still needs to authenticate itself to a downstream service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/>
              <a:t>Session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Created upon login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Contains information about the user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When logged in, which applications participated in the authentication,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Admins &amp; users can view session information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ervices Portfolio FY20 Widescreen">
  <a:themeElements>
    <a:clrScheme name="Simple Light">
      <a:dk1>
        <a:srgbClr val="000000"/>
      </a:dk1>
      <a:lt1>
        <a:srgbClr val="FFFFFF"/>
      </a:lt1>
      <a:dk2>
        <a:srgbClr val="535353"/>
      </a:dk2>
      <a:lt2>
        <a:srgbClr val="DCDCDC"/>
      </a:lt2>
      <a:accent1>
        <a:srgbClr val="EE0000"/>
      </a:accent1>
      <a:accent2>
        <a:srgbClr val="007A87"/>
      </a:accent2>
      <a:accent3>
        <a:srgbClr val="0088CE"/>
      </a:accent3>
      <a:accent4>
        <a:srgbClr val="3F9C35"/>
      </a:accent4>
      <a:accent5>
        <a:srgbClr val="EC7A08"/>
      </a:accent5>
      <a:accent6>
        <a:srgbClr val="3B0083"/>
      </a:accent6>
      <a:hlink>
        <a:srgbClr val="38C8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